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873" r:id="rId4"/>
    <p:sldMasterId id="2147483886" r:id="rId5"/>
    <p:sldMasterId id="2147483905" r:id="rId6"/>
    <p:sldMasterId id="2147483924" r:id="rId7"/>
  </p:sldMasterIdLst>
  <p:notesMasterIdLst>
    <p:notesMasterId r:id="rId21"/>
  </p:notesMasterIdLst>
  <p:handoutMasterIdLst>
    <p:handoutMasterId r:id="rId22"/>
  </p:handout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</p:sldIdLst>
  <p:sldSz cx="9144000" cy="5143500" type="screen16x9"/>
  <p:notesSz cx="7315200" cy="96012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1157EC9-5B4A-584D-AAC4-72769B8DDFC0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</p14:sldIdLst>
        </p14:section>
        <p14:section name="Backup" id="{DEBBD39D-1CE4-B04E-B505-EBC9CF555587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4444"/>
    <a:srgbClr val="C3C0FF"/>
    <a:srgbClr val="9845FC"/>
    <a:srgbClr val="FFFFFF"/>
    <a:srgbClr val="D9D9D9"/>
    <a:srgbClr val="C4C4C4"/>
    <a:srgbClr val="ADADAD"/>
    <a:srgbClr val="0085C3"/>
    <a:srgbClr val="F2F2F2"/>
    <a:srgbClr val="AD2C1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247" autoAdjust="0"/>
    <p:restoredTop sz="93328" autoAdjust="0"/>
  </p:normalViewPr>
  <p:slideViewPr>
    <p:cSldViewPr snapToGrid="0">
      <p:cViewPr>
        <p:scale>
          <a:sx n="170" d="100"/>
          <a:sy n="170" d="100"/>
        </p:scale>
        <p:origin x="1208" y="320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5804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91" d="100"/>
          <a:sy n="91" d="100"/>
        </p:scale>
        <p:origin x="-1980" y="-102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2.xml"/><Relationship Id="rId20" Type="http://schemas.openxmlformats.org/officeDocument/2006/relationships/slide" Target="slides/slide13.xml"/><Relationship Id="rId21" Type="http://schemas.openxmlformats.org/officeDocument/2006/relationships/notesMaster" Target="notesMasters/notesMaster1.xml"/><Relationship Id="rId22" Type="http://schemas.openxmlformats.org/officeDocument/2006/relationships/handoutMaster" Target="handoutMasters/handoutMaster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slideMaster" Target="slideMasters/slideMaster4.xml"/><Relationship Id="rId8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844" y="9120157"/>
            <a:ext cx="3169699" cy="479403"/>
          </a:xfrm>
          <a:prstGeom prst="rect">
            <a:avLst/>
          </a:prstGeom>
        </p:spPr>
        <p:txBody>
          <a:bodyPr vert="horz" lIns="94973" tIns="47487" rIns="94973" bIns="47487" rtlCol="0" anchor="b"/>
          <a:lstStyle>
            <a:lvl1pPr algn="r">
              <a:defRPr sz="1200"/>
            </a:lvl1pPr>
          </a:lstStyle>
          <a:p>
            <a:fld id="{CA856340-4B7D-4D1C-848D-79C05F807FB7}" type="slidenum">
              <a:rPr lang="en-US" smtClean="0"/>
              <a:t>‹#›</a:t>
            </a:fld>
            <a:endParaRPr lang="en-US"/>
          </a:p>
        </p:txBody>
      </p:sp>
      <p:sp>
        <p:nvSpPr>
          <p:cNvPr id="2" name="fl" descr="                        Dell - Internal Use - Confidential"/>
          <p:cNvSpPr txBox="1"/>
          <p:nvPr/>
        </p:nvSpPr>
        <p:spPr>
          <a:xfrm>
            <a:off x="0" y="9401557"/>
            <a:ext cx="7315200" cy="237493"/>
          </a:xfrm>
          <a:prstGeom prst="rect">
            <a:avLst/>
          </a:prstGeom>
          <a:noFill/>
        </p:spPr>
        <p:txBody>
          <a:bodyPr vert="horz" lIns="94984" tIns="47491" rIns="94984" bIns="47491" rtlCol="0">
            <a:spAutoFit/>
          </a:bodyPr>
          <a:lstStyle/>
          <a:p>
            <a:r>
              <a:rPr lang="en-US" sz="900" b="1">
                <a:solidFill>
                  <a:srgbClr val="7F7F7F"/>
                </a:solidFill>
                <a:latin typeface="museo sans for dell"/>
              </a:rPr>
              <a:t>                        Dell - Internal Use - Confidential</a:t>
            </a:r>
          </a:p>
        </p:txBody>
      </p:sp>
    </p:spTree>
    <p:extLst>
      <p:ext uri="{BB962C8B-B14F-4D97-AF65-F5344CB8AC3E}">
        <p14:creationId xmlns:p14="http://schemas.microsoft.com/office/powerpoint/2010/main" val="388144462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973" tIns="47487" rIns="94973" bIns="47487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450476" y="4560899"/>
            <a:ext cx="6427524" cy="4569730"/>
          </a:xfrm>
          <a:prstGeom prst="rect">
            <a:avLst/>
          </a:prstGeom>
        </p:spPr>
        <p:txBody>
          <a:bodyPr vert="horz" lIns="94973" tIns="47487" rIns="94973" bIns="47487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21951" y="9271937"/>
            <a:ext cx="391592" cy="327624"/>
          </a:xfrm>
          <a:prstGeom prst="rect">
            <a:avLst/>
          </a:prstGeom>
        </p:spPr>
        <p:txBody>
          <a:bodyPr vert="horz" lIns="94973" tIns="47487" rIns="94973" bIns="47487" rtlCol="0" anchor="b"/>
          <a:lstStyle>
            <a:lvl1pPr algn="r">
              <a:defRPr sz="1200"/>
            </a:lvl1pPr>
          </a:lstStyle>
          <a:p>
            <a:fld id="{3EF634F2-089B-4FE3-AB7F-C714A7297EE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fl" descr="                        Dell - Internal Use - Confidential"/>
          <p:cNvSpPr txBox="1"/>
          <p:nvPr/>
        </p:nvSpPr>
        <p:spPr>
          <a:xfrm>
            <a:off x="0" y="9401557"/>
            <a:ext cx="7315200" cy="237493"/>
          </a:xfrm>
          <a:prstGeom prst="rect">
            <a:avLst/>
          </a:prstGeom>
          <a:noFill/>
        </p:spPr>
        <p:txBody>
          <a:bodyPr vert="horz" lIns="94984" tIns="47491" rIns="94984" bIns="47491" rtlCol="0">
            <a:spAutoFit/>
          </a:bodyPr>
          <a:lstStyle/>
          <a:p>
            <a:pPr algn="l"/>
            <a:r>
              <a:rPr lang="en-US" sz="900" b="1" i="0" u="none" baseline="0" smtClean="0">
                <a:solidFill>
                  <a:srgbClr val="7F7F7F"/>
                </a:solidFill>
                <a:latin typeface="museo sans for dell"/>
              </a:rPr>
              <a:t>                        Dell - Internal Use - Confidential</a:t>
            </a:r>
            <a:endParaRPr lang="en-US" sz="900" b="1" i="0" u="none" baseline="0">
              <a:solidFill>
                <a:srgbClr val="7F7F7F"/>
              </a:solidFill>
              <a:latin typeface="museo sans for dell"/>
            </a:endParaRPr>
          </a:p>
        </p:txBody>
      </p:sp>
    </p:spTree>
    <p:extLst>
      <p:ext uri="{BB962C8B-B14F-4D97-AF65-F5344CB8AC3E}">
        <p14:creationId xmlns:p14="http://schemas.microsoft.com/office/powerpoint/2010/main" val="31963529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Museo Sans For Dell" pitchFamily="2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useo Sans For Dell" pitchFamily="2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useo Sans For Dell" pitchFamily="2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useo Sans For Dell" pitchFamily="2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useo Sans For Dell" pitchFamily="2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F634F2-089B-4FE3-AB7F-C714A7297EEC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6410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438150" y="2376835"/>
            <a:ext cx="5962650" cy="387798"/>
          </a:xfrm>
        </p:spPr>
        <p:txBody>
          <a:bodyPr anchor="b" anchorCtr="0"/>
          <a:lstStyle>
            <a:lvl1pPr algn="l">
              <a:lnSpc>
                <a:spcPct val="90000"/>
              </a:lnSpc>
              <a:defRPr sz="2800" b="0" i="0" smtClean="0">
                <a:solidFill>
                  <a:schemeClr val="accent1"/>
                </a:solidFill>
                <a:latin typeface="Museo For Dell" pitchFamily="2" charset="0"/>
                <a:ea typeface="Museo For Dell" pitchFamily="2" charset="0"/>
              </a:defRPr>
            </a:lvl1pPr>
          </a:lstStyle>
          <a:p>
            <a:r>
              <a:rPr lang="en-US" dirty="0" smtClean="0"/>
              <a:t>Click to edit title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438711" y="3124044"/>
            <a:ext cx="5953125" cy="276999"/>
          </a:xfrm>
        </p:spPr>
        <p:txBody>
          <a:bodyPr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000" b="0" i="0" smtClean="0">
                <a:solidFill>
                  <a:schemeClr val="bg2"/>
                </a:solidFill>
                <a:latin typeface="Museo Sans For Dell" pitchFamily="2" charset="0"/>
                <a:ea typeface="Museo Sans For Dell" pitchFamily="2" charset="0"/>
              </a:defRPr>
            </a:lvl1pPr>
          </a:lstStyle>
          <a:p>
            <a:r>
              <a:rPr lang="en-US" dirty="0" smtClean="0"/>
              <a:t>Click to edit subtitle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447675" y="1335881"/>
            <a:ext cx="8248650" cy="0"/>
          </a:xfrm>
          <a:prstGeom prst="line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47675" y="3807619"/>
            <a:ext cx="8248650" cy="0"/>
          </a:xfrm>
          <a:prstGeom prst="line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 bwMode="gray">
          <a:xfrm>
            <a:off x="3" y="4772026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rebuchet MS" pitchFamily="34" charset="0"/>
            </a:endParaRPr>
          </a:p>
        </p:txBody>
      </p:sp>
      <p:sp>
        <p:nvSpPr>
          <p:cNvPr id="14" name="Rectangle 13"/>
          <p:cNvSpPr/>
          <p:nvPr/>
        </p:nvSpPr>
        <p:spPr bwMode="hidden">
          <a:xfrm>
            <a:off x="3" y="4772026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rebuchet MS" pitchFamily="34" charset="0"/>
            </a:endParaRPr>
          </a:p>
        </p:txBody>
      </p:sp>
      <p:sp>
        <p:nvSpPr>
          <p:cNvPr id="19" name="Rectangle 18"/>
          <p:cNvSpPr/>
          <p:nvPr/>
        </p:nvSpPr>
        <p:spPr bwMode="hidden">
          <a:xfrm>
            <a:off x="3" y="4772026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rebuchet MS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7265540" y="1947733"/>
            <a:ext cx="1399035" cy="1399035"/>
          </a:xfrm>
          <a:prstGeom prst="rect">
            <a:avLst/>
          </a:prstGeom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342900"/>
            <a:ext cx="2743200" cy="2743200"/>
          </a:xfrm>
          <a:prstGeom prst="roundRect">
            <a:avLst>
              <a:gd name="adj" fmla="val 275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28600" tIns="228600" rIns="228600" bIns="228600" anchor="t" anchorCtr="0">
            <a:normAutofit/>
          </a:bodyPr>
          <a:lstStyle>
            <a:lvl1pPr>
              <a:defRPr sz="28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br>
              <a:rPr lang="en-US" dirty="0" smtClean="0"/>
            </a:br>
            <a:endParaRPr lang="en-US" dirty="0"/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Ber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342900"/>
            <a:ext cx="2743200" cy="2743200"/>
          </a:xfrm>
          <a:prstGeom prst="roundRect">
            <a:avLst>
              <a:gd name="adj" fmla="val 2752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28600" tIns="228600" rIns="228600" bIns="228600" anchor="t" anchorCtr="0">
            <a:normAutofit/>
          </a:bodyPr>
          <a:lstStyle>
            <a:lvl1pPr>
              <a:defRPr sz="28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br>
              <a:rPr lang="en-US" dirty="0" smtClean="0"/>
            </a:br>
            <a:endParaRPr lang="en-US" dirty="0"/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342900"/>
            <a:ext cx="2743200" cy="2743200"/>
          </a:xfrm>
          <a:prstGeom prst="roundRect">
            <a:avLst>
              <a:gd name="adj" fmla="val 2752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28600" tIns="228600" rIns="228600" bIns="228600" anchor="t" anchorCtr="0">
            <a:normAutofit/>
          </a:bodyPr>
          <a:lstStyle>
            <a:lvl1pPr>
              <a:defRPr sz="28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br>
              <a:rPr lang="en-US" dirty="0" smtClean="0"/>
            </a:br>
            <a:endParaRPr lang="en-US" dirty="0"/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342900"/>
            <a:ext cx="2743200" cy="2743200"/>
          </a:xfrm>
          <a:prstGeom prst="roundRect">
            <a:avLst>
              <a:gd name="adj" fmla="val 275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28600" tIns="228600" rIns="228600" bIns="228600" anchor="t" anchorCtr="0">
            <a:normAutofit/>
          </a:bodyPr>
          <a:lstStyle>
            <a:lvl1pPr>
              <a:defRPr sz="28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br>
              <a:rPr lang="en-US" dirty="0" smtClean="0"/>
            </a:br>
            <a:endParaRPr lang="en-US" dirty="0"/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457200" y="342900"/>
            <a:ext cx="2743200" cy="2743200"/>
          </a:xfrm>
          <a:prstGeom prst="roundRect">
            <a:avLst>
              <a:gd name="adj" fmla="val 2752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28600" tIns="228600" rIns="228600" bIns="228600" anchor="t">
            <a:normAutofit/>
          </a:bodyPr>
          <a:lstStyle>
            <a:lvl1pPr>
              <a:defRPr sz="28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>
            <a:cxnSpLocks noChangeShapeType="1"/>
          </p:cNvCxnSpPr>
          <p:nvPr/>
        </p:nvCxnSpPr>
        <p:spPr bwMode="auto">
          <a:xfrm>
            <a:off x="457208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  <p:cxnSp>
        <p:nvCxnSpPr>
          <p:cNvPr id="3" name="Straight Connector 2"/>
          <p:cNvCxnSpPr>
            <a:cxnSpLocks noChangeShapeType="1"/>
          </p:cNvCxnSpPr>
          <p:nvPr userDrawn="1"/>
        </p:nvCxnSpPr>
        <p:spPr bwMode="auto">
          <a:xfrm>
            <a:off x="457208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</p:spTree>
    <p:extLst>
      <p:ext uri="{BB962C8B-B14F-4D97-AF65-F5344CB8AC3E}">
        <p14:creationId xmlns:p14="http://schemas.microsoft.com/office/powerpoint/2010/main" val="1052015265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and_Content_Blue_Backgroun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29768" y="201168"/>
            <a:ext cx="8239126" cy="332399"/>
          </a:xfrm>
        </p:spPr>
        <p:txBody>
          <a:bodyPr wrap="square" anchor="t">
            <a:spAutoFit/>
          </a:bodyPr>
          <a:lstStyle>
            <a:lvl1pPr>
              <a:lnSpc>
                <a:spcPct val="90000"/>
              </a:lnSpc>
              <a:defRPr sz="24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969264"/>
            <a:ext cx="8229600" cy="946413"/>
          </a:xfrm>
        </p:spPr>
        <p:txBody>
          <a:bodyPr lIns="0" tIns="0" rIns="0" bIns="0">
            <a:spAutoFit/>
          </a:bodyPr>
          <a:lstStyle>
            <a:lvl1pPr>
              <a:spcBef>
                <a:spcPts val="12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tx2"/>
                </a:solidFill>
                <a:latin typeface="Museo Sans For Dell" pitchFamily="2" charset="0"/>
              </a:defRPr>
            </a:lvl1pPr>
            <a:lvl2pPr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Font typeface="Museo Sans For Dell" pitchFamily="2" charset="0"/>
              <a:buChar char="–"/>
              <a:defRPr sz="1600">
                <a:solidFill>
                  <a:schemeClr val="tx2"/>
                </a:solidFill>
                <a:latin typeface="Museo Sans For Dell" pitchFamily="2" charset="0"/>
              </a:defRPr>
            </a:lvl2pPr>
            <a:lvl3pPr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Font typeface="Museo Sans For Dell" pitchFamily="2" charset="0"/>
              <a:buChar char="–"/>
              <a:defRPr sz="1400">
                <a:solidFill>
                  <a:schemeClr val="tx2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Font typeface="Museo Sans For Dell" pitchFamily="2" charset="0"/>
              <a:buChar char="–"/>
              <a:defRPr sz="1200">
                <a:solidFill>
                  <a:schemeClr val="tx2"/>
                </a:solidFill>
                <a:latin typeface="Museo Sans For Dell" pitchFamily="2" charset="0"/>
              </a:defRPr>
            </a:lvl4pPr>
            <a:lvl5pPr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100">
                <a:solidFill>
                  <a:schemeClr val="tx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cxnSp>
        <p:nvCxnSpPr>
          <p:cNvPr id="13" name="Straight Connector 12"/>
          <p:cNvCxnSpPr>
            <a:cxnSpLocks noChangeShapeType="1"/>
          </p:cNvCxnSpPr>
          <p:nvPr userDrawn="1"/>
        </p:nvCxnSpPr>
        <p:spPr bwMode="auto">
          <a:xfrm>
            <a:off x="436563" y="4629150"/>
            <a:ext cx="8262035" cy="0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</p:spPr>
      </p:cxn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+Sub_and_Content_Blue_Backgroun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29768" y="201168"/>
            <a:ext cx="8239126" cy="332399"/>
          </a:xfrm>
        </p:spPr>
        <p:txBody>
          <a:bodyPr wrap="square" anchor="t">
            <a:spAutoFit/>
          </a:bodyPr>
          <a:lstStyle>
            <a:lvl1pPr>
              <a:lnSpc>
                <a:spcPct val="90000"/>
              </a:lnSpc>
              <a:defRPr sz="24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969264"/>
            <a:ext cx="8229600" cy="946413"/>
          </a:xfrm>
        </p:spPr>
        <p:txBody>
          <a:bodyPr lIns="0" tIns="0" rIns="0" bIns="0">
            <a:spAutoFit/>
          </a:bodyPr>
          <a:lstStyle>
            <a:lvl1pPr>
              <a:spcBef>
                <a:spcPts val="12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tx2"/>
                </a:solidFill>
                <a:latin typeface="Museo Sans For Dell" pitchFamily="2" charset="0"/>
              </a:defRPr>
            </a:lvl1pPr>
            <a:lvl2pPr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Font typeface="Museo Sans For Dell" pitchFamily="2" charset="0"/>
              <a:buChar char="–"/>
              <a:defRPr sz="1600">
                <a:solidFill>
                  <a:schemeClr val="tx2"/>
                </a:solidFill>
                <a:latin typeface="Museo Sans For Dell" pitchFamily="2" charset="0"/>
              </a:defRPr>
            </a:lvl2pPr>
            <a:lvl3pPr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Font typeface="Museo Sans For Dell" pitchFamily="2" charset="0"/>
              <a:buChar char="–"/>
              <a:defRPr sz="1400">
                <a:solidFill>
                  <a:schemeClr val="tx2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Font typeface="Museo Sans For Dell" pitchFamily="2" charset="0"/>
              <a:buChar char="–"/>
              <a:defRPr sz="1200">
                <a:solidFill>
                  <a:schemeClr val="tx2"/>
                </a:solidFill>
                <a:latin typeface="Museo Sans For Dell" pitchFamily="2" charset="0"/>
              </a:defRPr>
            </a:lvl4pPr>
            <a:lvl5pPr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100">
                <a:solidFill>
                  <a:schemeClr val="tx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cxnSp>
        <p:nvCxnSpPr>
          <p:cNvPr id="13" name="Straight Connector 12"/>
          <p:cNvCxnSpPr>
            <a:cxnSpLocks noChangeShapeType="1"/>
          </p:cNvCxnSpPr>
          <p:nvPr userDrawn="1"/>
        </p:nvCxnSpPr>
        <p:spPr bwMode="auto">
          <a:xfrm>
            <a:off x="436563" y="4629150"/>
            <a:ext cx="8262035" cy="0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</p:spPr>
      </p:cxnSp>
      <p:sp>
        <p:nvSpPr>
          <p:cNvPr id="5" name="Content Placeholder 8"/>
          <p:cNvSpPr>
            <a:spLocks noGrp="1"/>
          </p:cNvSpPr>
          <p:nvPr>
            <p:ph sz="quarter" idx="10" hasCustomPrompt="1"/>
          </p:nvPr>
        </p:nvSpPr>
        <p:spPr>
          <a:xfrm>
            <a:off x="428625" y="594000"/>
            <a:ext cx="8286750" cy="249299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 smtClean="0"/>
              <a:t>Subtitle</a:t>
            </a:r>
            <a:endParaRPr lang="en-US" dirty="0"/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+Sub_and_Content_Blue_Backgroun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29768" y="201168"/>
            <a:ext cx="8217670" cy="673153"/>
          </a:xfrm>
        </p:spPr>
        <p:txBody>
          <a:bodyPr wrap="square" anchor="t">
            <a:spAutoFit/>
          </a:bodyPr>
          <a:lstStyle>
            <a:lvl1pPr>
              <a:lnSpc>
                <a:spcPct val="90000"/>
              </a:lnSpc>
              <a:defRPr sz="24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title</a:t>
            </a:r>
            <a:br>
              <a:rPr lang="en-US" dirty="0" smtClean="0"/>
            </a:br>
            <a:r>
              <a:rPr lang="en-US" dirty="0" smtClean="0"/>
              <a:t>Click to edit title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1327785"/>
            <a:ext cx="8229600" cy="974113"/>
          </a:xfrm>
        </p:spPr>
        <p:txBody>
          <a:bodyPr lIns="0" tIns="0" rIns="0" bIns="0">
            <a:spAutoFit/>
          </a:bodyPr>
          <a:lstStyle>
            <a:lvl1pPr>
              <a:spcBef>
                <a:spcPts val="12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tx2"/>
                </a:solidFill>
                <a:latin typeface="Museo Sans For Dell" pitchFamily="2" charset="0"/>
              </a:defRPr>
            </a:lvl1pPr>
            <a:lvl2pPr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Font typeface="Museo Sans For Dell" pitchFamily="2" charset="0"/>
              <a:buChar char="–"/>
              <a:defRPr sz="1600">
                <a:solidFill>
                  <a:schemeClr val="tx2"/>
                </a:solidFill>
                <a:latin typeface="Museo Sans For Dell" pitchFamily="2" charset="0"/>
              </a:defRPr>
            </a:lvl2pPr>
            <a:lvl3pPr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Font typeface="Museo Sans For Dell" pitchFamily="2" charset="0"/>
              <a:buChar char="–"/>
              <a:defRPr sz="1400">
                <a:solidFill>
                  <a:schemeClr val="tx2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Font typeface="Museo Sans For Dell" pitchFamily="2" charset="0"/>
              <a:buChar char="–"/>
              <a:defRPr sz="1200">
                <a:solidFill>
                  <a:schemeClr val="tx2"/>
                </a:solidFill>
                <a:latin typeface="Museo Sans For Dell" pitchFamily="2" charset="0"/>
              </a:defRPr>
            </a:lvl4pPr>
            <a:lvl5pPr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100">
                <a:solidFill>
                  <a:schemeClr val="tx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cxnSp>
        <p:nvCxnSpPr>
          <p:cNvPr id="13" name="Straight Connector 12"/>
          <p:cNvCxnSpPr>
            <a:cxnSpLocks noChangeShapeType="1"/>
          </p:cNvCxnSpPr>
          <p:nvPr userDrawn="1"/>
        </p:nvCxnSpPr>
        <p:spPr bwMode="auto">
          <a:xfrm>
            <a:off x="436563" y="4629150"/>
            <a:ext cx="8262035" cy="0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</p:spPr>
      </p:cxnSp>
      <p:sp>
        <p:nvSpPr>
          <p:cNvPr id="5" name="Content Placeholder 8"/>
          <p:cNvSpPr>
            <a:spLocks noGrp="1"/>
          </p:cNvSpPr>
          <p:nvPr>
            <p:ph sz="quarter" idx="10" hasCustomPrompt="1"/>
          </p:nvPr>
        </p:nvSpPr>
        <p:spPr>
          <a:xfrm>
            <a:off x="428625" y="925434"/>
            <a:ext cx="8286750" cy="249299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 smtClean="0"/>
              <a:t>Subtitle</a:t>
            </a:r>
            <a:endParaRPr lang="en-US" dirty="0"/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&amp; Background Images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429768" y="201168"/>
            <a:ext cx="8239126" cy="332399"/>
          </a:xfrm>
        </p:spPr>
        <p:txBody>
          <a:bodyPr wrap="square" anchor="t"/>
          <a:lstStyle>
            <a:lvl1pPr>
              <a:lnSpc>
                <a:spcPct val="90000"/>
              </a:lnSpc>
              <a:defRPr sz="24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title </a:t>
            </a:r>
            <a:endParaRPr lang="en-US" dirty="0"/>
          </a:p>
        </p:txBody>
      </p:sp>
      <p:cxnSp>
        <p:nvCxnSpPr>
          <p:cNvPr id="4" name="Straight Connector 3"/>
          <p:cNvCxnSpPr>
            <a:cxnSpLocks noChangeShapeType="1"/>
          </p:cNvCxnSpPr>
          <p:nvPr userDrawn="1"/>
        </p:nvCxnSpPr>
        <p:spPr bwMode="auto">
          <a:xfrm>
            <a:off x="436563" y="4629150"/>
            <a:ext cx="8262035" cy="0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</p:spPr>
      </p:cxn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25904" y="196172"/>
            <a:ext cx="8279946" cy="387798"/>
          </a:xfrm>
        </p:spPr>
        <p:txBody>
          <a:bodyPr wrap="square" anchor="t"/>
          <a:lstStyle>
            <a:lvl1pPr>
              <a:lnSpc>
                <a:spcPct val="90000"/>
              </a:lnSpc>
              <a:defRPr sz="2800" b="0">
                <a:solidFill>
                  <a:schemeClr val="accent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r>
              <a:rPr lang="en-US" dirty="0" smtClean="0"/>
              <a:t>Click to edit master title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969264"/>
            <a:ext cx="8267140" cy="3545980"/>
          </a:xfrm>
        </p:spPr>
        <p:txBody>
          <a:bodyPr lIns="0" tIns="0" rIns="0" bIns="0">
            <a:normAutofit/>
          </a:bodyPr>
          <a:lstStyle>
            <a:lvl1pPr>
              <a:spcBef>
                <a:spcPts val="1200"/>
              </a:spcBef>
              <a:spcAft>
                <a:spcPts val="0"/>
              </a:spcAft>
              <a:defRPr sz="180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1pPr>
            <a:lvl2pPr>
              <a:spcBef>
                <a:spcPts val="300"/>
              </a:spcBef>
              <a:spcAft>
                <a:spcPts val="0"/>
              </a:spcAft>
              <a:buFont typeface="Museo Sans For Dell" pitchFamily="2" charset="0"/>
              <a:buChar char="–"/>
              <a:defRPr sz="160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2pPr>
            <a:lvl3pPr>
              <a:spcBef>
                <a:spcPts val="300"/>
              </a:spcBef>
              <a:spcAft>
                <a:spcPts val="0"/>
              </a:spcAft>
              <a:defRPr sz="140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defRPr sz="1200" baseline="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None/>
              <a:defRPr sz="11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cxnSp>
        <p:nvCxnSpPr>
          <p:cNvPr id="20" name="Straight Connector 19"/>
          <p:cNvCxnSpPr>
            <a:cxnSpLocks noChangeShapeType="1"/>
          </p:cNvCxnSpPr>
          <p:nvPr/>
        </p:nvCxnSpPr>
        <p:spPr bwMode="auto">
          <a:xfrm>
            <a:off x="436563" y="4629150"/>
            <a:ext cx="8262035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 &amp; Background Images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342900"/>
            <a:ext cx="2743200" cy="2743200"/>
          </a:xfrm>
          <a:prstGeom prst="roundRect">
            <a:avLst>
              <a:gd name="adj" fmla="val 2752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28600" tIns="228600" rIns="228600" bIns="228600" anchor="t">
            <a:normAutofit/>
          </a:bodyPr>
          <a:lstStyle>
            <a:lvl1pPr>
              <a:defRPr sz="28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_Slide_Blue_Backgroun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9"/>
          <p:cNvGrpSpPr/>
          <p:nvPr userDrawn="1"/>
        </p:nvGrpSpPr>
        <p:grpSpPr>
          <a:xfrm>
            <a:off x="381002" y="1335882"/>
            <a:ext cx="8311513" cy="2471738"/>
            <a:chOff x="280033" y="1781175"/>
            <a:chExt cx="8412480" cy="3295650"/>
          </a:xfrm>
        </p:grpSpPr>
        <p:cxnSp>
          <p:nvCxnSpPr>
            <p:cNvPr id="8" name="Straight Connector 7"/>
            <p:cNvCxnSpPr/>
            <p:nvPr/>
          </p:nvCxnSpPr>
          <p:spPr>
            <a:xfrm>
              <a:off x="280033" y="1781175"/>
              <a:ext cx="8412480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280033" y="5076825"/>
              <a:ext cx="8412480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0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438150" y="2251672"/>
            <a:ext cx="5962650" cy="512961"/>
          </a:xfrm>
        </p:spPr>
        <p:txBody>
          <a:bodyPr anchor="b" anchorCtr="0">
            <a:spAutoFit/>
          </a:bodyPr>
          <a:lstStyle>
            <a:lvl1pPr algn="l">
              <a:lnSpc>
                <a:spcPts val="4000"/>
              </a:lnSpc>
              <a:defRPr sz="2800" b="0" i="0" smtClean="0">
                <a:solidFill>
                  <a:schemeClr val="tx2"/>
                </a:solidFill>
                <a:latin typeface="Museo For Dell" pitchFamily="2" charset="0"/>
                <a:ea typeface="Museo For Dell" pitchFamily="2" charset="0"/>
              </a:defRPr>
            </a:lvl1pPr>
          </a:lstStyle>
          <a:p>
            <a:r>
              <a:rPr lang="en-US" dirty="0" smtClean="0"/>
              <a:t>Click to edit title</a:t>
            </a:r>
          </a:p>
        </p:txBody>
      </p:sp>
      <p:sp>
        <p:nvSpPr>
          <p:cNvPr id="14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447677" y="3124044"/>
            <a:ext cx="5953125" cy="276999"/>
          </a:xfrm>
        </p:spPr>
        <p:txBody>
          <a:bodyPr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000" b="0" i="0" smtClean="0">
                <a:solidFill>
                  <a:schemeClr val="tx2"/>
                </a:solidFill>
                <a:latin typeface="Museo Sans For Dell" pitchFamily="2" charset="0"/>
                <a:ea typeface="Museo Sans For Dell" pitchFamily="2" charset="0"/>
              </a:defRPr>
            </a:lvl1pPr>
          </a:lstStyle>
          <a:p>
            <a:r>
              <a:rPr lang="en-US" dirty="0" smtClean="0"/>
              <a:t>Click to edit text</a:t>
            </a: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7276065" y="1954213"/>
            <a:ext cx="1384604" cy="1384604"/>
          </a:xfrm>
          <a:prstGeom prst="rect">
            <a:avLst/>
          </a:prstGeom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457200" y="1738710"/>
            <a:ext cx="5962650" cy="1025922"/>
          </a:xfrm>
        </p:spPr>
        <p:txBody>
          <a:bodyPr anchor="b" anchorCtr="0">
            <a:spAutoFit/>
          </a:bodyPr>
          <a:lstStyle>
            <a:lvl1pPr algn="l">
              <a:lnSpc>
                <a:spcPts val="4000"/>
              </a:lnSpc>
              <a:defRPr sz="3600" b="0" i="0" smtClean="0">
                <a:solidFill>
                  <a:schemeClr val="bg1"/>
                </a:solidFill>
                <a:latin typeface="Museo For Dell" pitchFamily="2" charset="0"/>
                <a:ea typeface="Museo For Dell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/>
          </p:nvPr>
        </p:nvSpPr>
        <p:spPr>
          <a:xfrm>
            <a:off x="457201" y="3124043"/>
            <a:ext cx="5953125" cy="276999"/>
          </a:xfrm>
        </p:spPr>
        <p:txBody>
          <a:bodyPr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000" b="0" i="0" smtClean="0">
                <a:solidFill>
                  <a:schemeClr val="bg2"/>
                </a:solidFill>
                <a:latin typeface="Museo Sans For Dell" pitchFamily="2" charset="0"/>
                <a:ea typeface="Museo Sans For Dell" pitchFamily="2" charset="0"/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 smtClean="0"/>
          </a:p>
        </p:txBody>
      </p:sp>
      <p:cxnSp>
        <p:nvCxnSpPr>
          <p:cNvPr id="8" name="Straight Connector 7"/>
          <p:cNvCxnSpPr/>
          <p:nvPr/>
        </p:nvCxnSpPr>
        <p:spPr>
          <a:xfrm>
            <a:off x="457200" y="1335881"/>
            <a:ext cx="8248650" cy="0"/>
          </a:xfrm>
          <a:prstGeom prst="line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57200" y="3807619"/>
            <a:ext cx="8248650" cy="0"/>
          </a:xfrm>
          <a:prstGeom prst="line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 bwMode="gray">
          <a:xfrm>
            <a:off x="1" y="4772025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444444"/>
              </a:solidFill>
              <a:latin typeface="Trebuchet MS" pitchFamily="34" charset="0"/>
            </a:endParaRPr>
          </a:p>
        </p:txBody>
      </p:sp>
      <p:sp>
        <p:nvSpPr>
          <p:cNvPr id="14" name="Rectangle 13"/>
          <p:cNvSpPr/>
          <p:nvPr/>
        </p:nvSpPr>
        <p:spPr bwMode="hidden">
          <a:xfrm>
            <a:off x="1" y="4772025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444444"/>
              </a:solidFill>
              <a:latin typeface="Trebuchet MS" pitchFamily="34" charset="0"/>
            </a:endParaRPr>
          </a:p>
        </p:txBody>
      </p:sp>
      <p:sp>
        <p:nvSpPr>
          <p:cNvPr id="19" name="Rectangle 18"/>
          <p:cNvSpPr/>
          <p:nvPr/>
        </p:nvSpPr>
        <p:spPr bwMode="hidden">
          <a:xfrm>
            <a:off x="1" y="4772025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444444"/>
              </a:solidFill>
              <a:latin typeface="Trebuchet MS" pitchFamily="34" charset="0"/>
            </a:endParaRPr>
          </a:p>
        </p:txBody>
      </p:sp>
      <p:pic>
        <p:nvPicPr>
          <p:cNvPr id="11" name="Picture 10" descr="dell_blue_lrg_logo.png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 bwMode="black">
          <a:xfrm>
            <a:off x="7265290" y="1988821"/>
            <a:ext cx="1487427" cy="1115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152212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8150" y="196172"/>
            <a:ext cx="8248650" cy="332399"/>
          </a:xfrm>
        </p:spPr>
        <p:txBody>
          <a:bodyPr/>
          <a:lstStyle>
            <a:lvl1pPr>
              <a:defRPr sz="2400"/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960120"/>
            <a:ext cx="8229600" cy="1261884"/>
          </a:xfrm>
        </p:spPr>
        <p:txBody>
          <a:bodyPr lIns="0" tIns="0" rIns="0" bIns="0">
            <a:spAutoFit/>
          </a:bodyPr>
          <a:lstStyle>
            <a:lvl1pPr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Museo Sans For Dell" pitchFamily="2" charset="0"/>
              </a:defRPr>
            </a:lvl1pPr>
            <a:lvl2pPr marL="573088" indent="-231775">
              <a:spcBef>
                <a:spcPts val="300"/>
              </a:spcBef>
              <a:spcAft>
                <a:spcPts val="0"/>
              </a:spcAft>
              <a:buClr>
                <a:schemeClr val="bg1"/>
              </a:buClr>
              <a:buFont typeface="Museo Sans For Dell" pitchFamily="2" charset="0"/>
              <a:buChar char="–"/>
              <a:defRPr sz="1800">
                <a:solidFill>
                  <a:schemeClr val="tx1"/>
                </a:solidFill>
                <a:latin typeface="Museo Sans For Dell" pitchFamily="2" charset="0"/>
              </a:defRPr>
            </a:lvl2pPr>
            <a:lvl3pPr>
              <a:spcBef>
                <a:spcPts val="300"/>
              </a:spcBef>
              <a:spcAft>
                <a:spcPts val="0"/>
              </a:spcAft>
              <a:buClr>
                <a:schemeClr val="bg1"/>
              </a:buClr>
              <a:defRPr sz="1600">
                <a:solidFill>
                  <a:schemeClr val="tx1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chemeClr val="bg1"/>
              </a:buClr>
              <a:defRPr sz="14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chemeClr val="bg1"/>
              </a:buClr>
              <a:defRPr sz="12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cxnSp>
        <p:nvCxnSpPr>
          <p:cNvPr id="7" name="Straight Connector 6"/>
          <p:cNvCxnSpPr>
            <a:cxnSpLocks noChangeShapeType="1"/>
          </p:cNvCxnSpPr>
          <p:nvPr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  <p:cxnSp>
        <p:nvCxnSpPr>
          <p:cNvPr id="5" name="Straight Connector 4"/>
          <p:cNvCxnSpPr>
            <a:cxnSpLocks noChangeShapeType="1"/>
          </p:cNvCxnSpPr>
          <p:nvPr userDrawn="1"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</p:spTree>
    <p:extLst>
      <p:ext uri="{BB962C8B-B14F-4D97-AF65-F5344CB8AC3E}">
        <p14:creationId xmlns:p14="http://schemas.microsoft.com/office/powerpoint/2010/main" val="1209295449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+Sub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sz="quarter" idx="10" hasCustomPrompt="1"/>
          </p:nvPr>
        </p:nvSpPr>
        <p:spPr>
          <a:xfrm>
            <a:off x="438150" y="600076"/>
            <a:ext cx="8248650" cy="332399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Subtitle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960120"/>
            <a:ext cx="8229600" cy="1261884"/>
          </a:xfrm>
        </p:spPr>
        <p:txBody>
          <a:bodyPr lIns="0" tIns="0" rIns="0" bIns="0">
            <a:spAutoFit/>
          </a:bodyPr>
          <a:lstStyle>
            <a:lvl1pPr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Museo Sans For Dell" pitchFamily="2" charset="0"/>
              </a:defRPr>
            </a:lvl1pPr>
            <a:lvl2pPr marL="573088" indent="-231775">
              <a:spcBef>
                <a:spcPts val="300"/>
              </a:spcBef>
              <a:spcAft>
                <a:spcPts val="0"/>
              </a:spcAft>
              <a:buClr>
                <a:schemeClr val="bg1"/>
              </a:buClr>
              <a:buFont typeface="Museo Sans For Dell" pitchFamily="2" charset="0"/>
              <a:buChar char="–"/>
              <a:defRPr sz="1800">
                <a:solidFill>
                  <a:schemeClr val="tx1"/>
                </a:solidFill>
                <a:latin typeface="Museo Sans For Dell" pitchFamily="2" charset="0"/>
              </a:defRPr>
            </a:lvl2pPr>
            <a:lvl3pPr>
              <a:spcBef>
                <a:spcPts val="300"/>
              </a:spcBef>
              <a:spcAft>
                <a:spcPts val="0"/>
              </a:spcAft>
              <a:buClr>
                <a:schemeClr val="bg1"/>
              </a:buClr>
              <a:defRPr sz="1600">
                <a:solidFill>
                  <a:schemeClr val="tx1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chemeClr val="bg1"/>
              </a:buClr>
              <a:defRPr sz="14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chemeClr val="bg1"/>
              </a:buClr>
              <a:defRPr sz="12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cxnSp>
        <p:nvCxnSpPr>
          <p:cNvPr id="7" name="Straight Connector 6"/>
          <p:cNvCxnSpPr>
            <a:cxnSpLocks noChangeShapeType="1"/>
          </p:cNvCxnSpPr>
          <p:nvPr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  <p:cxnSp>
        <p:nvCxnSpPr>
          <p:cNvPr id="8" name="Straight Connector 7"/>
          <p:cNvCxnSpPr>
            <a:cxnSpLocks noChangeShapeType="1"/>
          </p:cNvCxnSpPr>
          <p:nvPr userDrawn="1"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</p:spTree>
    <p:extLst>
      <p:ext uri="{BB962C8B-B14F-4D97-AF65-F5344CB8AC3E}">
        <p14:creationId xmlns:p14="http://schemas.microsoft.com/office/powerpoint/2010/main" val="3651893644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_Line_Title+Sub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sz="quarter" idx="10" hasCustomPrompt="1"/>
          </p:nvPr>
        </p:nvSpPr>
        <p:spPr>
          <a:xfrm>
            <a:off x="438150" y="891541"/>
            <a:ext cx="8248650" cy="332399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Subtitle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8150" y="196172"/>
            <a:ext cx="8248650" cy="66479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title</a:t>
            </a:r>
            <a:br>
              <a:rPr lang="en-US" dirty="0" smtClean="0"/>
            </a:br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1282446"/>
            <a:ext cx="8229600" cy="1261884"/>
          </a:xfrm>
        </p:spPr>
        <p:txBody>
          <a:bodyPr wrap="square" lIns="0" tIns="0" rIns="0" bIns="0">
            <a:spAutoFit/>
          </a:bodyPr>
          <a:lstStyle>
            <a:lvl1pPr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Museo Sans For Dell" pitchFamily="2" charset="0"/>
              </a:defRPr>
            </a:lvl1pPr>
            <a:lvl2pPr marL="573088" indent="-231775">
              <a:spcBef>
                <a:spcPts val="300"/>
              </a:spcBef>
              <a:spcAft>
                <a:spcPts val="0"/>
              </a:spcAft>
              <a:buClr>
                <a:schemeClr val="bg1"/>
              </a:buClr>
              <a:buFont typeface="Museo Sans For Dell" pitchFamily="2" charset="0"/>
              <a:buChar char="–"/>
              <a:defRPr sz="1800">
                <a:solidFill>
                  <a:schemeClr val="tx1"/>
                </a:solidFill>
                <a:latin typeface="Museo Sans For Dell" pitchFamily="2" charset="0"/>
              </a:defRPr>
            </a:lvl2pPr>
            <a:lvl3pPr>
              <a:spcBef>
                <a:spcPts val="300"/>
              </a:spcBef>
              <a:spcAft>
                <a:spcPts val="0"/>
              </a:spcAft>
              <a:buClr>
                <a:schemeClr val="bg1"/>
              </a:buClr>
              <a:defRPr sz="1600">
                <a:solidFill>
                  <a:schemeClr val="tx1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chemeClr val="bg1"/>
              </a:buClr>
              <a:defRPr sz="14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chemeClr val="bg1"/>
              </a:buClr>
              <a:defRPr sz="12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cxnSp>
        <p:nvCxnSpPr>
          <p:cNvPr id="7" name="Straight Connector 6"/>
          <p:cNvCxnSpPr>
            <a:cxnSpLocks noChangeShapeType="1"/>
          </p:cNvCxnSpPr>
          <p:nvPr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  <p:cxnSp>
        <p:nvCxnSpPr>
          <p:cNvPr id="8" name="Straight Connector 7"/>
          <p:cNvCxnSpPr>
            <a:cxnSpLocks noChangeShapeType="1"/>
          </p:cNvCxnSpPr>
          <p:nvPr userDrawn="1"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</p:spTree>
    <p:extLst>
      <p:ext uri="{BB962C8B-B14F-4D97-AF65-F5344CB8AC3E}">
        <p14:creationId xmlns:p14="http://schemas.microsoft.com/office/powerpoint/2010/main" val="1318324235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half" idx="13" hasCustomPrompt="1"/>
          </p:nvPr>
        </p:nvSpPr>
        <p:spPr>
          <a:xfrm>
            <a:off x="449511" y="960121"/>
            <a:ext cx="3950370" cy="824841"/>
          </a:xfrm>
        </p:spPr>
        <p:txBody>
          <a:bodyPr wrap="square" lIns="0" tIns="0" rIns="0" bIns="0">
            <a:spAutoFit/>
          </a:bodyPr>
          <a:lstStyle>
            <a:lvl1pPr>
              <a:spcBef>
                <a:spcPts val="1200"/>
              </a:spcBef>
              <a:spcAft>
                <a:spcPts val="0"/>
              </a:spcAft>
              <a:defRPr sz="2000" b="0">
                <a:solidFill>
                  <a:schemeClr val="tx1"/>
                </a:solidFill>
                <a:latin typeface="Museo Sans For Dell" pitchFamily="2" charset="0"/>
              </a:defRPr>
            </a:lvl1pPr>
            <a:lvl2pPr marL="574675" indent="-231775">
              <a:spcBef>
                <a:spcPts val="300"/>
              </a:spcBef>
              <a:spcAft>
                <a:spcPts val="0"/>
              </a:spcAft>
              <a:defRPr sz="1800" b="0">
                <a:solidFill>
                  <a:schemeClr val="tx1"/>
                </a:solidFill>
                <a:latin typeface="Museo Sans For Dell" pitchFamily="2" charset="0"/>
              </a:defRPr>
            </a:lvl2pPr>
            <a:lvl3pPr>
              <a:spcBef>
                <a:spcPts val="300"/>
              </a:spcBef>
              <a:spcAft>
                <a:spcPts val="0"/>
              </a:spcAft>
              <a:defRPr sz="1600" b="0">
                <a:solidFill>
                  <a:schemeClr val="tx1"/>
                </a:solidFill>
                <a:latin typeface="Museo Sans For Dell" pitchFamily="2" charset="0"/>
              </a:defRPr>
            </a:lvl3pPr>
            <a:lvl4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4" hasCustomPrompt="1"/>
          </p:nvPr>
        </p:nvSpPr>
        <p:spPr>
          <a:xfrm>
            <a:off x="4732469" y="960120"/>
            <a:ext cx="3941478" cy="824841"/>
          </a:xfrm>
        </p:spPr>
        <p:txBody>
          <a:bodyPr wrap="square" lIns="0" tIns="0" rIns="0" bIns="0">
            <a:spAutoFit/>
          </a:bodyPr>
          <a:lstStyle>
            <a:lvl1pPr>
              <a:spcBef>
                <a:spcPts val="1200"/>
              </a:spcBef>
              <a:spcAft>
                <a:spcPts val="0"/>
              </a:spcAft>
              <a:defRPr sz="2000" b="0">
                <a:solidFill>
                  <a:schemeClr val="tx1"/>
                </a:solidFill>
                <a:latin typeface="Museo Sans For Dell" pitchFamily="2" charset="0"/>
              </a:defRPr>
            </a:lvl1pPr>
            <a:lvl2pPr marL="574675" indent="-231775">
              <a:spcBef>
                <a:spcPts val="300"/>
              </a:spcBef>
              <a:spcAft>
                <a:spcPts val="0"/>
              </a:spcAft>
              <a:defRPr sz="1800" b="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spcBef>
                <a:spcPts val="300"/>
              </a:spcBef>
              <a:spcAft>
                <a:spcPts val="0"/>
              </a:spcAft>
              <a:defRPr sz="1600" b="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cxnSp>
        <p:nvCxnSpPr>
          <p:cNvPr id="8" name="Straight Connector 7"/>
          <p:cNvCxnSpPr>
            <a:cxnSpLocks noChangeShapeType="1"/>
          </p:cNvCxnSpPr>
          <p:nvPr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</p:spTree>
    <p:extLst>
      <p:ext uri="{BB962C8B-B14F-4D97-AF65-F5344CB8AC3E}">
        <p14:creationId xmlns:p14="http://schemas.microsoft.com/office/powerpoint/2010/main" val="573346249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cxnSp>
        <p:nvCxnSpPr>
          <p:cNvPr id="6" name="Straight Connector 5"/>
          <p:cNvCxnSpPr>
            <a:cxnSpLocks noChangeShapeType="1"/>
          </p:cNvCxnSpPr>
          <p:nvPr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  <p:cxnSp>
        <p:nvCxnSpPr>
          <p:cNvPr id="4" name="Straight Connector 3"/>
          <p:cNvCxnSpPr>
            <a:cxnSpLocks noChangeShapeType="1"/>
          </p:cNvCxnSpPr>
          <p:nvPr userDrawn="1"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</p:spTree>
    <p:extLst>
      <p:ext uri="{BB962C8B-B14F-4D97-AF65-F5344CB8AC3E}">
        <p14:creationId xmlns:p14="http://schemas.microsoft.com/office/powerpoint/2010/main" val="2015305767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without_Bottom _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6251725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+Sub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25904" y="196172"/>
            <a:ext cx="8279946" cy="332399"/>
          </a:xfrm>
        </p:spPr>
        <p:txBody>
          <a:bodyPr wrap="square" anchor="t"/>
          <a:lstStyle>
            <a:lvl1pPr>
              <a:lnSpc>
                <a:spcPct val="90000"/>
              </a:lnSpc>
              <a:defRPr sz="24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cxnSp>
        <p:nvCxnSpPr>
          <p:cNvPr id="20" name="Straight Connector 19"/>
          <p:cNvCxnSpPr>
            <a:cxnSpLocks noChangeShapeType="1"/>
          </p:cNvCxnSpPr>
          <p:nvPr/>
        </p:nvCxnSpPr>
        <p:spPr bwMode="auto">
          <a:xfrm>
            <a:off x="436563" y="4629150"/>
            <a:ext cx="8262035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  <p:sp>
        <p:nvSpPr>
          <p:cNvPr id="5" name="Content Placeholder 8"/>
          <p:cNvSpPr>
            <a:spLocks noGrp="1"/>
          </p:cNvSpPr>
          <p:nvPr>
            <p:ph sz="quarter" idx="10" hasCustomPrompt="1"/>
          </p:nvPr>
        </p:nvSpPr>
        <p:spPr>
          <a:xfrm>
            <a:off x="428625" y="580150"/>
            <a:ext cx="8286750" cy="276999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Subtitle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969264"/>
            <a:ext cx="8267140" cy="946413"/>
          </a:xfrm>
        </p:spPr>
        <p:txBody>
          <a:bodyPr lIns="0" tIns="0" rIns="0" bIns="0">
            <a:spAutoFit/>
          </a:bodyPr>
          <a:lstStyle>
            <a:lvl1pPr>
              <a:spcBef>
                <a:spcPts val="1200"/>
              </a:spcBef>
              <a:spcAft>
                <a:spcPts val="0"/>
              </a:spcAft>
              <a:defRPr sz="1800">
                <a:solidFill>
                  <a:schemeClr val="tx1"/>
                </a:solidFill>
                <a:latin typeface="Museo Sans For Dell" pitchFamily="2" charset="0"/>
              </a:defRPr>
            </a:lvl1pPr>
            <a:lvl2pPr>
              <a:spcBef>
                <a:spcPts val="300"/>
              </a:spcBef>
              <a:spcAft>
                <a:spcPts val="0"/>
              </a:spcAft>
              <a:buFont typeface="Museo Sans For Dell" pitchFamily="2" charset="0"/>
              <a:buChar char="–"/>
              <a:defRPr sz="1600">
                <a:solidFill>
                  <a:schemeClr val="tx1"/>
                </a:solidFill>
                <a:latin typeface="Museo Sans For Dell" pitchFamily="2" charset="0"/>
              </a:defRPr>
            </a:lvl2pPr>
            <a:lvl3pPr>
              <a:spcBef>
                <a:spcPts val="300"/>
              </a:spcBef>
              <a:spcAft>
                <a:spcPts val="0"/>
              </a:spcAft>
              <a:defRPr sz="1400">
                <a:solidFill>
                  <a:schemeClr val="tx1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defRPr sz="12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None/>
              <a:defRPr sz="11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>
            <a:cxnSpLocks noChangeShapeType="1"/>
          </p:cNvCxnSpPr>
          <p:nvPr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  <p:cxnSp>
        <p:nvCxnSpPr>
          <p:cNvPr id="3" name="Straight Connector 2"/>
          <p:cNvCxnSpPr>
            <a:cxnSpLocks noChangeShapeType="1"/>
          </p:cNvCxnSpPr>
          <p:nvPr userDrawn="1"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</p:spTree>
    <p:extLst>
      <p:ext uri="{BB962C8B-B14F-4D97-AF65-F5344CB8AC3E}">
        <p14:creationId xmlns:p14="http://schemas.microsoft.com/office/powerpoint/2010/main" val="4094455007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o_Bottom_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192524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342900"/>
            <a:ext cx="3657600" cy="2743200"/>
          </a:xfrm>
          <a:prstGeom prst="roundRect">
            <a:avLst>
              <a:gd name="adj" fmla="val 275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28600" tIns="228600" rIns="228600" bIns="228600" anchor="t" anchorCtr="0">
            <a:normAutofit/>
          </a:bodyPr>
          <a:lstStyle>
            <a:lvl1pPr>
              <a:defRPr sz="32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title</a:t>
            </a:r>
            <a:br>
              <a:rPr lang="en-US" dirty="0" smtClean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8596433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342900"/>
            <a:ext cx="3657600" cy="2743200"/>
          </a:xfrm>
          <a:prstGeom prst="roundRect">
            <a:avLst>
              <a:gd name="adj" fmla="val 2752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28600" tIns="228600" rIns="228600" bIns="228600" anchor="t" anchorCtr="0">
            <a:normAutofit/>
          </a:bodyPr>
          <a:lstStyle>
            <a:lvl1pPr>
              <a:defRPr sz="32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6014087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Yellow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342900"/>
            <a:ext cx="3657600" cy="2743200"/>
          </a:xfrm>
          <a:prstGeom prst="roundRect">
            <a:avLst>
              <a:gd name="adj" fmla="val 2752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28600" tIns="228600" rIns="228600" bIns="228600" anchor="t" anchorCtr="0">
            <a:normAutofit/>
          </a:bodyPr>
          <a:lstStyle>
            <a:lvl1pPr>
              <a:defRPr sz="32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954512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342900"/>
            <a:ext cx="3657600" cy="2743200"/>
          </a:xfrm>
          <a:prstGeom prst="roundRect">
            <a:avLst>
              <a:gd name="adj" fmla="val 275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28600" tIns="228600" rIns="228600" bIns="228600" anchor="t" anchorCtr="0">
            <a:normAutofit/>
          </a:bodyPr>
          <a:lstStyle>
            <a:lvl1pPr>
              <a:defRPr sz="32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title</a:t>
            </a:r>
            <a:br>
              <a:rPr lang="en-US" dirty="0" smtClean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9512134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Pu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342900"/>
            <a:ext cx="3657600" cy="2743200"/>
          </a:xfrm>
          <a:prstGeom prst="roundRect">
            <a:avLst>
              <a:gd name="adj" fmla="val 2752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28600" tIns="228600" rIns="228600" bIns="228600" anchor="t" anchorCtr="0">
            <a:normAutofit/>
          </a:bodyPr>
          <a:lstStyle>
            <a:lvl1pPr>
              <a:defRPr sz="32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0297458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438150" y="2376835"/>
            <a:ext cx="5962650" cy="387798"/>
          </a:xfrm>
        </p:spPr>
        <p:txBody>
          <a:bodyPr anchor="b" anchorCtr="0"/>
          <a:lstStyle>
            <a:lvl1pPr algn="l">
              <a:lnSpc>
                <a:spcPct val="90000"/>
              </a:lnSpc>
              <a:defRPr sz="2800" b="0" i="0" smtClean="0">
                <a:solidFill>
                  <a:schemeClr val="accent1"/>
                </a:solidFill>
                <a:latin typeface="Museo For Dell" pitchFamily="2" charset="0"/>
                <a:ea typeface="Museo For Dell" pitchFamily="2" charset="0"/>
              </a:defRPr>
            </a:lvl1pPr>
          </a:lstStyle>
          <a:p>
            <a:r>
              <a:rPr lang="en-US" dirty="0" smtClean="0"/>
              <a:t>Click to edit title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438711" y="3124044"/>
            <a:ext cx="5953125" cy="276999"/>
          </a:xfrm>
        </p:spPr>
        <p:txBody>
          <a:bodyPr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000" b="0" i="0" smtClean="0">
                <a:solidFill>
                  <a:schemeClr val="bg2"/>
                </a:solidFill>
                <a:latin typeface="Museo Sans For Dell" pitchFamily="2" charset="0"/>
                <a:ea typeface="Museo Sans For Dell" pitchFamily="2" charset="0"/>
              </a:defRPr>
            </a:lvl1pPr>
          </a:lstStyle>
          <a:p>
            <a:r>
              <a:rPr lang="en-US" dirty="0" smtClean="0"/>
              <a:t>Click to edit subtitle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447675" y="1335881"/>
            <a:ext cx="8248650" cy="0"/>
          </a:xfrm>
          <a:prstGeom prst="line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47675" y="3807619"/>
            <a:ext cx="8248650" cy="0"/>
          </a:xfrm>
          <a:prstGeom prst="line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 bwMode="gray">
          <a:xfrm>
            <a:off x="3" y="4772026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444444"/>
              </a:solidFill>
              <a:latin typeface="Trebuchet MS" pitchFamily="34" charset="0"/>
            </a:endParaRPr>
          </a:p>
        </p:txBody>
      </p:sp>
      <p:sp>
        <p:nvSpPr>
          <p:cNvPr id="14" name="Rectangle 13"/>
          <p:cNvSpPr/>
          <p:nvPr/>
        </p:nvSpPr>
        <p:spPr bwMode="hidden">
          <a:xfrm>
            <a:off x="3" y="4772026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444444"/>
              </a:solidFill>
              <a:latin typeface="Trebuchet MS" pitchFamily="34" charset="0"/>
            </a:endParaRPr>
          </a:p>
        </p:txBody>
      </p:sp>
      <p:sp>
        <p:nvSpPr>
          <p:cNvPr id="19" name="Rectangle 18"/>
          <p:cNvSpPr/>
          <p:nvPr/>
        </p:nvSpPr>
        <p:spPr bwMode="hidden">
          <a:xfrm>
            <a:off x="3" y="4772026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444444"/>
              </a:solidFill>
              <a:latin typeface="Trebuchet MS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7265540" y="1947733"/>
            <a:ext cx="1399035" cy="1399035"/>
          </a:xfrm>
          <a:prstGeom prst="rect">
            <a:avLst/>
          </a:prstGeom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25904" y="196172"/>
            <a:ext cx="8279946" cy="387798"/>
          </a:xfrm>
        </p:spPr>
        <p:txBody>
          <a:bodyPr wrap="square" anchor="t"/>
          <a:lstStyle>
            <a:lvl1pPr>
              <a:lnSpc>
                <a:spcPct val="90000"/>
              </a:lnSpc>
              <a:defRPr sz="2800" b="0">
                <a:solidFill>
                  <a:schemeClr val="accent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r>
              <a:rPr lang="en-US" dirty="0" smtClean="0"/>
              <a:t>Click to edit master title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969264"/>
            <a:ext cx="8267140" cy="3545980"/>
          </a:xfrm>
        </p:spPr>
        <p:txBody>
          <a:bodyPr lIns="0" tIns="0" rIns="0" bIns="0">
            <a:normAutofit/>
          </a:bodyPr>
          <a:lstStyle>
            <a:lvl1pPr>
              <a:spcBef>
                <a:spcPts val="1200"/>
              </a:spcBef>
              <a:spcAft>
                <a:spcPts val="0"/>
              </a:spcAft>
              <a:defRPr sz="180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1pPr>
            <a:lvl2pPr>
              <a:spcBef>
                <a:spcPts val="300"/>
              </a:spcBef>
              <a:spcAft>
                <a:spcPts val="0"/>
              </a:spcAft>
              <a:buFont typeface="Museo Sans For Dell" pitchFamily="2" charset="0"/>
              <a:buChar char="–"/>
              <a:defRPr sz="160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2pPr>
            <a:lvl3pPr>
              <a:spcBef>
                <a:spcPts val="300"/>
              </a:spcBef>
              <a:spcAft>
                <a:spcPts val="0"/>
              </a:spcAft>
              <a:defRPr sz="140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defRPr sz="1200" baseline="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None/>
              <a:defRPr sz="11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cxnSp>
        <p:nvCxnSpPr>
          <p:cNvPr id="20" name="Straight Connector 19"/>
          <p:cNvCxnSpPr>
            <a:cxnSpLocks noChangeShapeType="1"/>
          </p:cNvCxnSpPr>
          <p:nvPr/>
        </p:nvCxnSpPr>
        <p:spPr bwMode="auto">
          <a:xfrm>
            <a:off x="436563" y="4629150"/>
            <a:ext cx="8262035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+Sub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25904" y="196172"/>
            <a:ext cx="8279946" cy="332399"/>
          </a:xfrm>
        </p:spPr>
        <p:txBody>
          <a:bodyPr wrap="square" anchor="t"/>
          <a:lstStyle>
            <a:lvl1pPr>
              <a:lnSpc>
                <a:spcPct val="90000"/>
              </a:lnSpc>
              <a:defRPr sz="24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cxnSp>
        <p:nvCxnSpPr>
          <p:cNvPr id="20" name="Straight Connector 19"/>
          <p:cNvCxnSpPr>
            <a:cxnSpLocks noChangeShapeType="1"/>
          </p:cNvCxnSpPr>
          <p:nvPr/>
        </p:nvCxnSpPr>
        <p:spPr bwMode="auto">
          <a:xfrm>
            <a:off x="436563" y="4629150"/>
            <a:ext cx="8262035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  <p:sp>
        <p:nvSpPr>
          <p:cNvPr id="5" name="Content Placeholder 8"/>
          <p:cNvSpPr>
            <a:spLocks noGrp="1"/>
          </p:cNvSpPr>
          <p:nvPr>
            <p:ph sz="quarter" idx="10" hasCustomPrompt="1"/>
          </p:nvPr>
        </p:nvSpPr>
        <p:spPr>
          <a:xfrm>
            <a:off x="428625" y="580150"/>
            <a:ext cx="8286750" cy="276999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Subtitle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969264"/>
            <a:ext cx="8267140" cy="946413"/>
          </a:xfrm>
        </p:spPr>
        <p:txBody>
          <a:bodyPr lIns="0" tIns="0" rIns="0" bIns="0">
            <a:spAutoFit/>
          </a:bodyPr>
          <a:lstStyle>
            <a:lvl1pPr>
              <a:spcBef>
                <a:spcPts val="1200"/>
              </a:spcBef>
              <a:spcAft>
                <a:spcPts val="0"/>
              </a:spcAft>
              <a:defRPr sz="1800">
                <a:solidFill>
                  <a:schemeClr val="tx1"/>
                </a:solidFill>
                <a:latin typeface="Museo Sans For Dell" pitchFamily="2" charset="0"/>
              </a:defRPr>
            </a:lvl1pPr>
            <a:lvl2pPr>
              <a:spcBef>
                <a:spcPts val="300"/>
              </a:spcBef>
              <a:spcAft>
                <a:spcPts val="0"/>
              </a:spcAft>
              <a:buFont typeface="Museo Sans For Dell" pitchFamily="2" charset="0"/>
              <a:buChar char="–"/>
              <a:defRPr sz="1600">
                <a:solidFill>
                  <a:schemeClr val="tx1"/>
                </a:solidFill>
                <a:latin typeface="Museo Sans For Dell" pitchFamily="2" charset="0"/>
              </a:defRPr>
            </a:lvl2pPr>
            <a:lvl3pPr>
              <a:spcBef>
                <a:spcPts val="300"/>
              </a:spcBef>
              <a:spcAft>
                <a:spcPts val="0"/>
              </a:spcAft>
              <a:defRPr sz="1400">
                <a:solidFill>
                  <a:schemeClr val="tx1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defRPr sz="12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None/>
              <a:defRPr sz="11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+Sub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8"/>
          <p:cNvSpPr>
            <a:spLocks noGrp="1"/>
          </p:cNvSpPr>
          <p:nvPr>
            <p:ph sz="quarter" idx="10" hasCustomPrompt="1"/>
          </p:nvPr>
        </p:nvSpPr>
        <p:spPr>
          <a:xfrm>
            <a:off x="428625" y="894475"/>
            <a:ext cx="8286750" cy="276999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Subtitle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25904" y="196172"/>
            <a:ext cx="8279946" cy="664797"/>
          </a:xfrm>
        </p:spPr>
        <p:txBody>
          <a:bodyPr wrap="square" anchor="t"/>
          <a:lstStyle>
            <a:lvl1pPr>
              <a:lnSpc>
                <a:spcPct val="90000"/>
              </a:lnSpc>
              <a:defRPr sz="24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master title </a:t>
            </a:r>
            <a:br>
              <a:rPr lang="en-US" dirty="0" smtClean="0"/>
            </a:br>
            <a:r>
              <a:rPr lang="en-US" dirty="0" smtClean="0"/>
              <a:t>Click to edit master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1276350"/>
            <a:ext cx="8267140" cy="946413"/>
          </a:xfrm>
        </p:spPr>
        <p:txBody>
          <a:bodyPr wrap="square" lIns="0" tIns="0" rIns="0" bIns="0">
            <a:spAutoFit/>
          </a:bodyPr>
          <a:lstStyle>
            <a:lvl1pPr>
              <a:spcBef>
                <a:spcPts val="1200"/>
              </a:spcBef>
              <a:spcAft>
                <a:spcPts val="0"/>
              </a:spcAft>
              <a:defRPr sz="1800">
                <a:solidFill>
                  <a:schemeClr val="tx1"/>
                </a:solidFill>
                <a:latin typeface="Museo Sans For Dell" pitchFamily="2" charset="0"/>
              </a:defRPr>
            </a:lvl1pPr>
            <a:lvl2pPr>
              <a:spcBef>
                <a:spcPts val="300"/>
              </a:spcBef>
              <a:spcAft>
                <a:spcPts val="0"/>
              </a:spcAft>
              <a:buFont typeface="Museo Sans For Dell" pitchFamily="2" charset="0"/>
              <a:buChar char="–"/>
              <a:defRPr sz="1600">
                <a:solidFill>
                  <a:schemeClr val="tx1"/>
                </a:solidFill>
                <a:latin typeface="Museo Sans For Dell" pitchFamily="2" charset="0"/>
              </a:defRPr>
            </a:lvl2pPr>
            <a:lvl3pPr>
              <a:spcBef>
                <a:spcPts val="300"/>
              </a:spcBef>
              <a:spcAft>
                <a:spcPts val="0"/>
              </a:spcAft>
              <a:defRPr sz="1400">
                <a:solidFill>
                  <a:schemeClr val="tx1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defRPr sz="12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None/>
              <a:defRPr sz="11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cxnSp>
        <p:nvCxnSpPr>
          <p:cNvPr id="20" name="Straight Connector 19"/>
          <p:cNvCxnSpPr>
            <a:cxnSpLocks noChangeShapeType="1"/>
          </p:cNvCxnSpPr>
          <p:nvPr/>
        </p:nvCxnSpPr>
        <p:spPr bwMode="auto">
          <a:xfrm>
            <a:off x="436563" y="4629150"/>
            <a:ext cx="8262035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+Sub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8"/>
          <p:cNvSpPr>
            <a:spLocks noGrp="1"/>
          </p:cNvSpPr>
          <p:nvPr>
            <p:ph sz="quarter" idx="10" hasCustomPrompt="1"/>
          </p:nvPr>
        </p:nvSpPr>
        <p:spPr>
          <a:xfrm>
            <a:off x="428625" y="894475"/>
            <a:ext cx="8286750" cy="276999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Subtitle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25904" y="196172"/>
            <a:ext cx="8279946" cy="664797"/>
          </a:xfrm>
        </p:spPr>
        <p:txBody>
          <a:bodyPr wrap="square" anchor="t"/>
          <a:lstStyle>
            <a:lvl1pPr>
              <a:lnSpc>
                <a:spcPct val="90000"/>
              </a:lnSpc>
              <a:defRPr sz="24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master title </a:t>
            </a:r>
            <a:br>
              <a:rPr lang="en-US" dirty="0" smtClean="0"/>
            </a:br>
            <a:r>
              <a:rPr lang="en-US" dirty="0" smtClean="0"/>
              <a:t>Click to edit master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1276350"/>
            <a:ext cx="8267140" cy="946413"/>
          </a:xfrm>
        </p:spPr>
        <p:txBody>
          <a:bodyPr wrap="square" lIns="0" tIns="0" rIns="0" bIns="0">
            <a:spAutoFit/>
          </a:bodyPr>
          <a:lstStyle>
            <a:lvl1pPr>
              <a:spcBef>
                <a:spcPts val="1200"/>
              </a:spcBef>
              <a:spcAft>
                <a:spcPts val="0"/>
              </a:spcAft>
              <a:defRPr sz="1800">
                <a:solidFill>
                  <a:schemeClr val="tx1"/>
                </a:solidFill>
                <a:latin typeface="Museo Sans For Dell" pitchFamily="2" charset="0"/>
              </a:defRPr>
            </a:lvl1pPr>
            <a:lvl2pPr>
              <a:spcBef>
                <a:spcPts val="300"/>
              </a:spcBef>
              <a:spcAft>
                <a:spcPts val="0"/>
              </a:spcAft>
              <a:buFont typeface="Museo Sans For Dell" pitchFamily="2" charset="0"/>
              <a:buChar char="–"/>
              <a:defRPr sz="1600">
                <a:solidFill>
                  <a:schemeClr val="tx1"/>
                </a:solidFill>
                <a:latin typeface="Museo Sans For Dell" pitchFamily="2" charset="0"/>
              </a:defRPr>
            </a:lvl2pPr>
            <a:lvl3pPr>
              <a:spcBef>
                <a:spcPts val="300"/>
              </a:spcBef>
              <a:spcAft>
                <a:spcPts val="0"/>
              </a:spcAft>
              <a:defRPr sz="1400">
                <a:solidFill>
                  <a:schemeClr val="tx1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defRPr sz="12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None/>
              <a:defRPr sz="11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cxnSp>
        <p:nvCxnSpPr>
          <p:cNvPr id="20" name="Straight Connector 19"/>
          <p:cNvCxnSpPr>
            <a:cxnSpLocks noChangeShapeType="1"/>
          </p:cNvCxnSpPr>
          <p:nvPr/>
        </p:nvCxnSpPr>
        <p:spPr bwMode="auto">
          <a:xfrm>
            <a:off x="436563" y="4629150"/>
            <a:ext cx="8262035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>
            <a:spLocks noGrp="1"/>
          </p:cNvSpPr>
          <p:nvPr>
            <p:ph sz="half" idx="10" hasCustomPrompt="1"/>
          </p:nvPr>
        </p:nvSpPr>
        <p:spPr>
          <a:xfrm>
            <a:off x="4772025" y="969264"/>
            <a:ext cx="3922278" cy="741742"/>
          </a:xfrm>
        </p:spPr>
        <p:txBody>
          <a:bodyPr wrap="square" lIns="0" tIns="0" rIns="0" bIns="0">
            <a:spAutoFit/>
          </a:bodyPr>
          <a:lstStyle>
            <a:lvl1pPr>
              <a:spcBef>
                <a:spcPts val="1200"/>
              </a:spcBef>
              <a:defRPr sz="1800" b="0">
                <a:solidFill>
                  <a:schemeClr val="tx1"/>
                </a:solidFill>
                <a:latin typeface="Museo Sans For Dell" pitchFamily="2" charset="0"/>
              </a:defRPr>
            </a:lvl1pPr>
            <a:lvl2pPr marL="574675" indent="-231775">
              <a:spcBef>
                <a:spcPts val="300"/>
              </a:spcBef>
              <a:defRPr sz="1600" b="0">
                <a:solidFill>
                  <a:schemeClr val="tx1"/>
                </a:solidFill>
                <a:latin typeface="Museo Sans For Dell" pitchFamily="2" charset="0"/>
              </a:defRPr>
            </a:lvl2pPr>
            <a:lvl3pPr>
              <a:spcBef>
                <a:spcPts val="300"/>
              </a:spcBef>
              <a:defRPr sz="1400" b="0">
                <a:solidFill>
                  <a:schemeClr val="tx1"/>
                </a:solidFill>
                <a:latin typeface="Museo Sans For Dell" pitchFamily="2" charset="0"/>
              </a:defRPr>
            </a:lvl3pPr>
            <a:lvl4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half" idx="11" hasCustomPrompt="1"/>
          </p:nvPr>
        </p:nvSpPr>
        <p:spPr>
          <a:xfrm>
            <a:off x="457200" y="969264"/>
            <a:ext cx="3938136" cy="741742"/>
          </a:xfrm>
        </p:spPr>
        <p:txBody>
          <a:bodyPr wrap="square" lIns="0" tIns="0" rIns="0" bIns="0">
            <a:spAutoFit/>
          </a:bodyPr>
          <a:lstStyle>
            <a:lvl1pPr>
              <a:spcBef>
                <a:spcPts val="1200"/>
              </a:spcBef>
              <a:defRPr sz="1800" b="0">
                <a:solidFill>
                  <a:schemeClr val="tx1"/>
                </a:solidFill>
                <a:latin typeface="Museo Sans For Dell" pitchFamily="2" charset="0"/>
              </a:defRPr>
            </a:lvl1pPr>
            <a:lvl2pPr marL="574675" indent="-231775">
              <a:spcBef>
                <a:spcPts val="300"/>
              </a:spcBef>
              <a:defRPr sz="1600" b="0">
                <a:solidFill>
                  <a:schemeClr val="tx1"/>
                </a:solidFill>
                <a:latin typeface="Museo Sans For Dell" pitchFamily="2" charset="0"/>
              </a:defRPr>
            </a:lvl2pPr>
            <a:lvl3pPr>
              <a:spcBef>
                <a:spcPts val="300"/>
              </a:spcBef>
              <a:defRPr sz="1400" b="0">
                <a:solidFill>
                  <a:schemeClr val="tx1"/>
                </a:solidFill>
                <a:latin typeface="Museo Sans For Dell" pitchFamily="2" charset="0"/>
              </a:defRPr>
            </a:lvl3pPr>
            <a:lvl4pPr>
              <a:buNone/>
              <a:defRPr sz="18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425904" y="196172"/>
            <a:ext cx="8279946" cy="332399"/>
          </a:xfrm>
        </p:spPr>
        <p:txBody>
          <a:bodyPr wrap="square" anchor="t"/>
          <a:lstStyle>
            <a:lvl1pPr>
              <a:lnSpc>
                <a:spcPct val="90000"/>
              </a:lnSpc>
              <a:defRPr sz="24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cxnSp>
        <p:nvCxnSpPr>
          <p:cNvPr id="11" name="Straight Connector 10"/>
          <p:cNvCxnSpPr>
            <a:cxnSpLocks noChangeShapeType="1"/>
          </p:cNvCxnSpPr>
          <p:nvPr userDrawn="1"/>
        </p:nvCxnSpPr>
        <p:spPr bwMode="auto">
          <a:xfrm>
            <a:off x="436563" y="4629150"/>
            <a:ext cx="8262035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425904" y="196172"/>
            <a:ext cx="8239126" cy="443198"/>
          </a:xfrm>
        </p:spPr>
        <p:txBody>
          <a:bodyPr wrap="square" anchor="t"/>
          <a:lstStyle>
            <a:lvl1pPr>
              <a:lnSpc>
                <a:spcPct val="90000"/>
              </a:lnSpc>
              <a:defRPr sz="32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cxnSp>
        <p:nvCxnSpPr>
          <p:cNvPr id="8" name="Straight Connector 7"/>
          <p:cNvCxnSpPr>
            <a:cxnSpLocks noChangeShapeType="1"/>
          </p:cNvCxnSpPr>
          <p:nvPr userDrawn="1"/>
        </p:nvCxnSpPr>
        <p:spPr bwMode="auto">
          <a:xfrm>
            <a:off x="436563" y="4629150"/>
            <a:ext cx="8262035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N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425904" y="196172"/>
            <a:ext cx="8239126" cy="387798"/>
          </a:xfrm>
        </p:spPr>
        <p:txBody>
          <a:bodyPr wrap="square" anchor="t"/>
          <a:lstStyle>
            <a:lvl1pPr>
              <a:lnSpc>
                <a:spcPct val="90000"/>
              </a:lnSpc>
              <a:defRPr sz="2800" b="0">
                <a:solidFill>
                  <a:schemeClr val="accent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</p:spTree>
  </p:cSld>
  <p:clrMapOvr>
    <a:masterClrMapping/>
  </p:clrMapOvr>
  <p:transition spd="med">
    <p:wipe dir="r"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>
            <a:cxnSpLocks noChangeShapeType="1"/>
          </p:cNvCxnSpPr>
          <p:nvPr userDrawn="1"/>
        </p:nvCxnSpPr>
        <p:spPr bwMode="auto">
          <a:xfrm>
            <a:off x="436563" y="4629150"/>
            <a:ext cx="8262035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</p:spTree>
  </p:cSld>
  <p:clrMapOvr>
    <a:masterClrMapping/>
  </p:clrMapOvr>
  <p:transition spd="med">
    <p:wipe dir="r"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>
    <p:wipe dir="r"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342900"/>
            <a:ext cx="2743200" cy="2743200"/>
          </a:xfrm>
          <a:prstGeom prst="roundRect">
            <a:avLst>
              <a:gd name="adj" fmla="val 275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28600" tIns="228600" rIns="228600" bIns="228600" anchor="t" anchorCtr="0">
            <a:normAutofit/>
          </a:bodyPr>
          <a:lstStyle>
            <a:lvl1pPr>
              <a:defRPr sz="28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br>
              <a:rPr lang="en-US" dirty="0" smtClean="0"/>
            </a:br>
            <a:endParaRPr lang="en-US" dirty="0"/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Ber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342900"/>
            <a:ext cx="2743200" cy="2743200"/>
          </a:xfrm>
          <a:prstGeom prst="roundRect">
            <a:avLst>
              <a:gd name="adj" fmla="val 2752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28600" tIns="228600" rIns="228600" bIns="228600" anchor="t" anchorCtr="0">
            <a:normAutofit/>
          </a:bodyPr>
          <a:lstStyle>
            <a:lvl1pPr>
              <a:defRPr sz="28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br>
              <a:rPr lang="en-US" dirty="0" smtClean="0"/>
            </a:br>
            <a:endParaRPr lang="en-US" dirty="0"/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342900"/>
            <a:ext cx="2743200" cy="2743200"/>
          </a:xfrm>
          <a:prstGeom prst="roundRect">
            <a:avLst>
              <a:gd name="adj" fmla="val 2752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28600" tIns="228600" rIns="228600" bIns="228600" anchor="t" anchorCtr="0">
            <a:normAutofit/>
          </a:bodyPr>
          <a:lstStyle>
            <a:lvl1pPr>
              <a:defRPr sz="28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br>
              <a:rPr lang="en-US" dirty="0" smtClean="0"/>
            </a:br>
            <a:endParaRPr lang="en-US" dirty="0"/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342900"/>
            <a:ext cx="2743200" cy="2743200"/>
          </a:xfrm>
          <a:prstGeom prst="roundRect">
            <a:avLst>
              <a:gd name="adj" fmla="val 275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28600" tIns="228600" rIns="228600" bIns="228600" anchor="t" anchorCtr="0">
            <a:normAutofit/>
          </a:bodyPr>
          <a:lstStyle>
            <a:lvl1pPr>
              <a:defRPr sz="28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br>
              <a:rPr lang="en-US" dirty="0" smtClean="0"/>
            </a:br>
            <a:endParaRPr lang="en-US" dirty="0"/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>
            <a:spLocks noGrp="1"/>
          </p:cNvSpPr>
          <p:nvPr>
            <p:ph sz="half" idx="10" hasCustomPrompt="1"/>
          </p:nvPr>
        </p:nvSpPr>
        <p:spPr>
          <a:xfrm>
            <a:off x="4772025" y="969264"/>
            <a:ext cx="3922278" cy="741742"/>
          </a:xfrm>
        </p:spPr>
        <p:txBody>
          <a:bodyPr wrap="square" lIns="0" tIns="0" rIns="0" bIns="0">
            <a:spAutoFit/>
          </a:bodyPr>
          <a:lstStyle>
            <a:lvl1pPr>
              <a:spcBef>
                <a:spcPts val="1200"/>
              </a:spcBef>
              <a:defRPr sz="1800" b="0">
                <a:solidFill>
                  <a:schemeClr val="tx1"/>
                </a:solidFill>
                <a:latin typeface="Museo Sans For Dell" pitchFamily="2" charset="0"/>
              </a:defRPr>
            </a:lvl1pPr>
            <a:lvl2pPr marL="574675" indent="-231775">
              <a:spcBef>
                <a:spcPts val="300"/>
              </a:spcBef>
              <a:defRPr sz="1600" b="0">
                <a:solidFill>
                  <a:schemeClr val="tx1"/>
                </a:solidFill>
                <a:latin typeface="Museo Sans For Dell" pitchFamily="2" charset="0"/>
              </a:defRPr>
            </a:lvl2pPr>
            <a:lvl3pPr>
              <a:spcBef>
                <a:spcPts val="300"/>
              </a:spcBef>
              <a:defRPr sz="1400" b="0">
                <a:solidFill>
                  <a:schemeClr val="tx1"/>
                </a:solidFill>
                <a:latin typeface="Museo Sans For Dell" pitchFamily="2" charset="0"/>
              </a:defRPr>
            </a:lvl3pPr>
            <a:lvl4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half" idx="11" hasCustomPrompt="1"/>
          </p:nvPr>
        </p:nvSpPr>
        <p:spPr>
          <a:xfrm>
            <a:off x="457200" y="969264"/>
            <a:ext cx="3938136" cy="741742"/>
          </a:xfrm>
        </p:spPr>
        <p:txBody>
          <a:bodyPr wrap="square" lIns="0" tIns="0" rIns="0" bIns="0">
            <a:spAutoFit/>
          </a:bodyPr>
          <a:lstStyle>
            <a:lvl1pPr>
              <a:spcBef>
                <a:spcPts val="1200"/>
              </a:spcBef>
              <a:defRPr sz="1800" b="0">
                <a:solidFill>
                  <a:schemeClr val="tx1"/>
                </a:solidFill>
                <a:latin typeface="Museo Sans For Dell" pitchFamily="2" charset="0"/>
              </a:defRPr>
            </a:lvl1pPr>
            <a:lvl2pPr marL="574675" indent="-231775">
              <a:spcBef>
                <a:spcPts val="300"/>
              </a:spcBef>
              <a:defRPr sz="1600" b="0">
                <a:solidFill>
                  <a:schemeClr val="tx1"/>
                </a:solidFill>
                <a:latin typeface="Museo Sans For Dell" pitchFamily="2" charset="0"/>
              </a:defRPr>
            </a:lvl2pPr>
            <a:lvl3pPr>
              <a:spcBef>
                <a:spcPts val="300"/>
              </a:spcBef>
              <a:defRPr sz="1400" b="0">
                <a:solidFill>
                  <a:schemeClr val="tx1"/>
                </a:solidFill>
                <a:latin typeface="Museo Sans For Dell" pitchFamily="2" charset="0"/>
              </a:defRPr>
            </a:lvl3pPr>
            <a:lvl4pPr>
              <a:buNone/>
              <a:defRPr sz="18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425904" y="196172"/>
            <a:ext cx="8279946" cy="332399"/>
          </a:xfrm>
        </p:spPr>
        <p:txBody>
          <a:bodyPr wrap="square" anchor="t"/>
          <a:lstStyle>
            <a:lvl1pPr>
              <a:lnSpc>
                <a:spcPct val="90000"/>
              </a:lnSpc>
              <a:defRPr sz="24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cxnSp>
        <p:nvCxnSpPr>
          <p:cNvPr id="11" name="Straight Connector 10"/>
          <p:cNvCxnSpPr>
            <a:cxnSpLocks noChangeShapeType="1"/>
          </p:cNvCxnSpPr>
          <p:nvPr userDrawn="1"/>
        </p:nvCxnSpPr>
        <p:spPr bwMode="auto">
          <a:xfrm>
            <a:off x="436563" y="4629150"/>
            <a:ext cx="8262035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457200" y="342900"/>
            <a:ext cx="2743200" cy="2743200"/>
          </a:xfrm>
          <a:prstGeom prst="roundRect">
            <a:avLst>
              <a:gd name="adj" fmla="val 2752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28600" tIns="228600" rIns="228600" bIns="228600" anchor="t">
            <a:normAutofit/>
          </a:bodyPr>
          <a:lstStyle>
            <a:lvl1pPr>
              <a:defRPr sz="28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 Same Side Corner Rectangle 1"/>
          <p:cNvSpPr/>
          <p:nvPr userDrawn="1"/>
        </p:nvSpPr>
        <p:spPr>
          <a:xfrm rot="5400000">
            <a:off x="-1314926" y="2247105"/>
            <a:ext cx="3544570" cy="929957"/>
          </a:xfrm>
          <a:prstGeom prst="round2SameRect">
            <a:avLst>
              <a:gd name="adj1" fmla="val 13993"/>
              <a:gd name="adj2" fmla="val 0"/>
            </a:avLst>
          </a:prstGeom>
          <a:solidFill>
            <a:schemeClr val="accent1"/>
          </a:solidFill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smtClean="0">
              <a:solidFill>
                <a:srgbClr val="FFFFFF"/>
              </a:solidFill>
              <a:latin typeface="Museo Sans For Dell"/>
            </a:endParaRPr>
          </a:p>
        </p:txBody>
      </p:sp>
      <p:sp>
        <p:nvSpPr>
          <p:cNvPr id="11" name="Round Same Side Corner Rectangle 10"/>
          <p:cNvSpPr/>
          <p:nvPr userDrawn="1"/>
        </p:nvSpPr>
        <p:spPr>
          <a:xfrm rot="16200000">
            <a:off x="3447415" y="-1212215"/>
            <a:ext cx="3544570" cy="7848600"/>
          </a:xfrm>
          <a:prstGeom prst="round2SameRect">
            <a:avLst>
              <a:gd name="adj1" fmla="val 4108"/>
              <a:gd name="adj2" fmla="val 0"/>
            </a:avLst>
          </a:prstGeom>
          <a:solidFill>
            <a:schemeClr val="accent1"/>
          </a:solidFill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smtClean="0">
              <a:solidFill>
                <a:srgbClr val="FFFFFF"/>
              </a:solidFill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829754" y="1797685"/>
            <a:ext cx="5508625" cy="1218795"/>
          </a:xfrm>
        </p:spPr>
        <p:txBody>
          <a:bodyPr/>
          <a:lstStyle>
            <a:lvl1pPr marL="0" indent="0">
              <a:buNone/>
              <a:defRPr sz="4400">
                <a:solidFill>
                  <a:schemeClr val="tx2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81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1829754" y="3039745"/>
            <a:ext cx="5508625" cy="276999"/>
          </a:xfrm>
        </p:spPr>
        <p:txBody>
          <a:bodyPr/>
          <a:lstStyle>
            <a:lvl1pPr marL="0" indent="0">
              <a:buNone/>
              <a:defRPr sz="2000">
                <a:solidFill>
                  <a:schemeClr val="tx2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1829754" y="4153784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85C3"/>
              </a:buClr>
            </a:pPr>
            <a:r>
              <a:rPr lang="en-US" sz="900" dirty="0" smtClean="0">
                <a:solidFill>
                  <a:srgbClr val="FFFFFF"/>
                </a:solidFill>
                <a:ea typeface="Arial" charset="0"/>
                <a:cs typeface="Arial" charset="0"/>
              </a:rPr>
              <a:t>© Donald F. Ferguson, 2017. All rights reserved.</a:t>
            </a:r>
          </a:p>
        </p:txBody>
      </p:sp>
    </p:spTree>
    <p:extLst/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425904" y="196172"/>
            <a:ext cx="8239126" cy="443198"/>
          </a:xfrm>
        </p:spPr>
        <p:txBody>
          <a:bodyPr wrap="square" anchor="t"/>
          <a:lstStyle>
            <a:lvl1pPr>
              <a:lnSpc>
                <a:spcPct val="90000"/>
              </a:lnSpc>
              <a:defRPr sz="32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cxnSp>
        <p:nvCxnSpPr>
          <p:cNvPr id="8" name="Straight Connector 7"/>
          <p:cNvCxnSpPr>
            <a:cxnSpLocks noChangeShapeType="1"/>
          </p:cNvCxnSpPr>
          <p:nvPr userDrawn="1"/>
        </p:nvCxnSpPr>
        <p:spPr bwMode="auto">
          <a:xfrm>
            <a:off x="436563" y="4629150"/>
            <a:ext cx="8262035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N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425904" y="196172"/>
            <a:ext cx="8239126" cy="387798"/>
          </a:xfrm>
        </p:spPr>
        <p:txBody>
          <a:bodyPr wrap="square" anchor="t"/>
          <a:lstStyle>
            <a:lvl1pPr>
              <a:lnSpc>
                <a:spcPct val="90000"/>
              </a:lnSpc>
              <a:defRPr sz="2800" b="0">
                <a:solidFill>
                  <a:schemeClr val="accent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</p:spTree>
  </p:cSld>
  <p:clrMapOvr>
    <a:masterClrMapping/>
  </p:clrMapOvr>
  <p:transition spd="med"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>
            <a:cxnSpLocks noChangeShapeType="1"/>
          </p:cNvCxnSpPr>
          <p:nvPr userDrawn="1"/>
        </p:nvCxnSpPr>
        <p:spPr bwMode="auto">
          <a:xfrm>
            <a:off x="436563" y="4629150"/>
            <a:ext cx="8262035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</p:spTree>
  </p:cSld>
  <p:clrMapOvr>
    <a:masterClrMapping/>
  </p:clrMapOvr>
  <p:transition spd="med"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9.xml"/><Relationship Id="rId5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2.xml"/><Relationship Id="rId8" Type="http://schemas.openxmlformats.org/officeDocument/2006/relationships/theme" Target="../theme/theme2.xml"/><Relationship Id="rId9" Type="http://schemas.openxmlformats.org/officeDocument/2006/relationships/image" Target="../media/image2.png"/><Relationship Id="rId1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7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<Relationship Id="rId15" Type="http://schemas.openxmlformats.org/officeDocument/2006/relationships/theme" Target="../theme/theme3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/Relationships>
</file>

<file path=ppt/slideMasters/_rels/slideMaster4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47.xml"/><Relationship Id="rId12" Type="http://schemas.openxmlformats.org/officeDocument/2006/relationships/slideLayout" Target="../slideLayouts/slideLayout48.xml"/><Relationship Id="rId13" Type="http://schemas.openxmlformats.org/officeDocument/2006/relationships/slideLayout" Target="../slideLayouts/slideLayout49.xml"/><Relationship Id="rId14" Type="http://schemas.openxmlformats.org/officeDocument/2006/relationships/slideLayout" Target="../slideLayouts/slideLayout50.xml"/><Relationship Id="rId15" Type="http://schemas.openxmlformats.org/officeDocument/2006/relationships/slideLayout" Target="../slideLayouts/slideLayout51.xml"/><Relationship Id="rId16" Type="http://schemas.openxmlformats.org/officeDocument/2006/relationships/theme" Target="../theme/theme4.xml"/><Relationship Id="rId1" Type="http://schemas.openxmlformats.org/officeDocument/2006/relationships/slideLayout" Target="../slideLayouts/slideLayout37.xml"/><Relationship Id="rId2" Type="http://schemas.openxmlformats.org/officeDocument/2006/relationships/slideLayout" Target="../slideLayouts/slideLayout38.xml"/><Relationship Id="rId3" Type="http://schemas.openxmlformats.org/officeDocument/2006/relationships/slideLayout" Target="../slideLayouts/slideLayout39.xml"/><Relationship Id="rId4" Type="http://schemas.openxmlformats.org/officeDocument/2006/relationships/slideLayout" Target="../slideLayouts/slideLayout40.xml"/><Relationship Id="rId5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3.xml"/><Relationship Id="rId8" Type="http://schemas.openxmlformats.org/officeDocument/2006/relationships/slideLayout" Target="../slideLayouts/slideLayout44.xml"/><Relationship Id="rId9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430712" y="4807343"/>
            <a:ext cx="265176" cy="11887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bg1"/>
              </a:buClr>
            </a:pPr>
            <a:fld id="{58EC7406-F4CC-4ABF-902E-2AF4E70E5C0F}" type="slidenum">
              <a:rPr lang="en-US" sz="800" kern="1200" smtClean="0">
                <a:solidFill>
                  <a:schemeClr val="bg2">
                    <a:lumMod val="50000"/>
                    <a:lumOff val="50000"/>
                  </a:schemeClr>
                </a:solidFill>
                <a:latin typeface="Museo Sans For Dell" pitchFamily="2" charset="0"/>
                <a:ea typeface="+mn-ea"/>
                <a:cs typeface="+mn-cs"/>
              </a:rPr>
              <a: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bg1"/>
                </a:buClr>
              </a:pPr>
              <a:t>‹#›</a:t>
            </a:fld>
            <a:endParaRPr lang="en-US" sz="800" kern="1200" dirty="0" err="1" smtClean="0">
              <a:solidFill>
                <a:schemeClr val="bg2">
                  <a:lumMod val="50000"/>
                  <a:lumOff val="50000"/>
                </a:schemeClr>
              </a:solidFill>
              <a:latin typeface="Museo Sans For Dell" pitchFamily="2" charset="0"/>
              <a:ea typeface="+mn-ea"/>
              <a:cs typeface="+mn-cs"/>
            </a:endParaRPr>
          </a:p>
        </p:txBody>
      </p:sp>
      <p:sp>
        <p:nvSpPr>
          <p:cNvPr id="1028" name="Title Placeholder 21"/>
          <p:cNvSpPr>
            <a:spLocks noGrp="1"/>
          </p:cNvSpPr>
          <p:nvPr>
            <p:ph type="title"/>
          </p:nvPr>
        </p:nvSpPr>
        <p:spPr bwMode="auto">
          <a:xfrm>
            <a:off x="425907" y="196172"/>
            <a:ext cx="8279943" cy="3877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dirty="0" smtClean="0"/>
              <a:t>Click to edit master title</a:t>
            </a:r>
          </a:p>
        </p:txBody>
      </p:sp>
      <p:sp>
        <p:nvSpPr>
          <p:cNvPr id="1029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457200" y="969168"/>
            <a:ext cx="8267136" cy="3702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4" name="TextBox 3"/>
          <p:cNvSpPr txBox="1"/>
          <p:nvPr/>
        </p:nvSpPr>
        <p:spPr bwMode="black">
          <a:xfrm>
            <a:off x="5981136" y="4807343"/>
            <a:ext cx="2743200" cy="138499"/>
          </a:xfrm>
          <a:prstGeom prst="rect">
            <a:avLst/>
          </a:prstGeom>
          <a:noFill/>
        </p:spPr>
        <p:txBody>
          <a:bodyPr lIns="0" tIns="0" rIns="0" bIns="0">
            <a:prstTxWarp prst="textNoShape">
              <a:avLst/>
            </a:prstTxWarp>
            <a:spAutoFit/>
          </a:bodyPr>
          <a:lstStyle/>
          <a:p>
            <a:pPr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sz="900" baseline="0" dirty="0" smtClean="0">
                <a:solidFill>
                  <a:schemeClr val="bg2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   © Donald F. Ferguson, 2017. All rights reserved.</a:t>
            </a:r>
            <a:endParaRPr lang="en-US" sz="900" dirty="0">
              <a:solidFill>
                <a:schemeClr val="bg2">
                  <a:lumMod val="50000"/>
                  <a:lumOff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2" name="TextBox 11" hidden="1"/>
          <p:cNvSpPr txBox="1"/>
          <p:nvPr/>
        </p:nvSpPr>
        <p:spPr>
          <a:xfrm>
            <a:off x="1724025" y="4844717"/>
            <a:ext cx="649537" cy="11080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fld id="{5084195E-6DF7-4B3B-A2AB-E67BEB13BF64}" type="datetime1">
              <a:rPr lang="en-US" sz="800" smtClean="0">
                <a:solidFill>
                  <a:schemeClr val="bg2">
                    <a:lumMod val="50000"/>
                    <a:lumOff val="50000"/>
                  </a:schemeClr>
                </a:solidFill>
                <a:latin typeface="+mn-lt"/>
              </a:rPr>
              <a:pPr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bg1"/>
                </a:buClr>
              </a:pPr>
              <a:t>1/16/18</a:t>
            </a:fld>
            <a:endParaRPr lang="en-US" sz="800" dirty="0" smtClean="0">
              <a:solidFill>
                <a:schemeClr val="bg2">
                  <a:lumMod val="50000"/>
                  <a:lumOff val="50000"/>
                </a:schemeClr>
              </a:solidFill>
              <a:latin typeface="+mn-lt"/>
            </a:endParaRPr>
          </a:p>
        </p:txBody>
      </p:sp>
      <p:sp>
        <p:nvSpPr>
          <p:cNvPr id="7" name="TextBox 6"/>
          <p:cNvSpPr txBox="1"/>
          <p:nvPr userDrawn="1"/>
        </p:nvSpPr>
        <p:spPr bwMode="black">
          <a:xfrm>
            <a:off x="1117601" y="4772839"/>
            <a:ext cx="5042568" cy="317074"/>
          </a:xfrm>
          <a:prstGeom prst="rect">
            <a:avLst/>
          </a:prstGeom>
          <a:noFill/>
        </p:spPr>
        <p:txBody>
          <a:bodyPr wrap="square" lIns="0" tIns="0" rIns="0" bIns="0">
            <a:prstTxWarp prst="textNoShape">
              <a:avLst/>
            </a:prstTxWarp>
            <a:spAutoFit/>
          </a:bodyPr>
          <a:lstStyle/>
          <a:p>
            <a:pPr>
              <a:lnSpc>
                <a:spcPct val="120000"/>
              </a:lnSpc>
            </a:pPr>
            <a:r>
              <a:rPr lang="en-US" sz="900" i="1" dirty="0" smtClean="0"/>
              <a:t>COMS 4111 – 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Introduction to Databases</a:t>
            </a:r>
            <a:r>
              <a:rPr lang="en-US" sz="900" b="0" i="1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:</a:t>
            </a:r>
            <a:br>
              <a:rPr lang="en-US" sz="900" b="0" i="1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</a:br>
            <a:r>
              <a:rPr lang="en-US" sz="900" i="1" dirty="0" smtClean="0"/>
              <a:t>Lecture 20:  Some NoSQL Databases</a:t>
            </a:r>
            <a:endParaRPr lang="en-US" sz="1050" i="1" strike="sngStrike" dirty="0" smtClean="0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874" r:id="rId1"/>
    <p:sldLayoutId id="2147483875" r:id="rId2"/>
    <p:sldLayoutId id="2147483897" r:id="rId3"/>
    <p:sldLayoutId id="2147483898" r:id="rId4"/>
    <p:sldLayoutId id="2147483876" r:id="rId5"/>
    <p:sldLayoutId id="2147483877" r:id="rId6"/>
    <p:sldLayoutId id="2147483903" r:id="rId7"/>
    <p:sldLayoutId id="2147483879" r:id="rId8"/>
    <p:sldLayoutId id="2147483896" r:id="rId9"/>
    <p:sldLayoutId id="2147483880" r:id="rId10"/>
    <p:sldLayoutId id="2147483881" r:id="rId11"/>
    <p:sldLayoutId id="2147483882" r:id="rId12"/>
    <p:sldLayoutId id="2147483884" r:id="rId13"/>
    <p:sldLayoutId id="2147483885" r:id="rId14"/>
    <p:sldLayoutId id="2147483923" r:id="rId15"/>
  </p:sldLayoutIdLst>
  <p:transition spd="med">
    <p:wipe dir="r"/>
  </p:transition>
  <p:timing>
    <p:tnLst>
      <p:par>
        <p:cTn id="1" dur="indefinite" restart="never" nodeType="tmRoot"/>
      </p:par>
    </p:tnLst>
  </p:timing>
  <p:hf sldNum="0"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 b="0" i="0" cap="none" baseline="0">
          <a:solidFill>
            <a:schemeClr val="accent1"/>
          </a:solidFill>
          <a:latin typeface="Century Schoolbook" charset="0"/>
          <a:ea typeface="Century Schoolbook" charset="0"/>
          <a:cs typeface="Century Schoolbook" charset="0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5pPr>
      <a:lvl6pPr marL="4572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6pPr>
      <a:lvl7pPr marL="9144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7pPr>
      <a:lvl8pPr marL="13716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8pPr>
      <a:lvl9pPr marL="18288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9pPr>
    </p:titleStyle>
    <p:bodyStyle>
      <a:lvl1pPr marL="228600" indent="-228600" algn="l" rtl="0" eaLnBrk="1" fontAlgn="base" hangingPunct="1">
        <a:lnSpc>
          <a:spcPct val="100000"/>
        </a:lnSpc>
        <a:spcBef>
          <a:spcPts val="100"/>
        </a:spcBef>
        <a:spcAft>
          <a:spcPts val="200"/>
        </a:spcAft>
        <a:buClr>
          <a:schemeClr val="accent1"/>
        </a:buClr>
        <a:buFont typeface="Arial" pitchFamily="34" charset="0"/>
        <a:buChar char="•"/>
        <a:defRPr sz="1800">
          <a:solidFill>
            <a:schemeClr val="tx1"/>
          </a:solidFill>
          <a:latin typeface="Century Schoolbook" charset="0"/>
          <a:ea typeface="Century Schoolbook" charset="0"/>
          <a:cs typeface="Century Schoolbook" charset="0"/>
        </a:defRPr>
      </a:lvl1pPr>
      <a:lvl2pPr marL="574675" indent="-223838" algn="l" rtl="0" eaLnBrk="1" fontAlgn="base" hangingPunct="1">
        <a:lnSpc>
          <a:spcPct val="100000"/>
        </a:lnSpc>
        <a:spcBef>
          <a:spcPts val="100"/>
        </a:spcBef>
        <a:spcAft>
          <a:spcPts val="200"/>
        </a:spcAft>
        <a:buClr>
          <a:schemeClr val="accent1"/>
        </a:buClr>
        <a:buFont typeface="Museo Sans For Dell" pitchFamily="2" charset="0"/>
        <a:buChar char="–"/>
        <a:defRPr sz="1600" baseline="0">
          <a:solidFill>
            <a:schemeClr val="tx1"/>
          </a:solidFill>
          <a:latin typeface="Century Schoolbook" charset="0"/>
          <a:ea typeface="Century Schoolbook" charset="0"/>
          <a:cs typeface="Century Schoolbook" charset="0"/>
        </a:defRPr>
      </a:lvl2pPr>
      <a:lvl3pPr marL="909638" indent="-220663" algn="l" rtl="0" eaLnBrk="1" fontAlgn="base" hangingPunct="1">
        <a:lnSpc>
          <a:spcPct val="100000"/>
        </a:lnSpc>
        <a:spcBef>
          <a:spcPts val="100"/>
        </a:spcBef>
        <a:spcAft>
          <a:spcPts val="200"/>
        </a:spcAft>
        <a:buClr>
          <a:schemeClr val="accent1"/>
        </a:buClr>
        <a:buFont typeface="Museo Sans For Dell" pitchFamily="2" charset="0"/>
        <a:buChar char="–"/>
        <a:defRPr sz="1400" baseline="0">
          <a:solidFill>
            <a:schemeClr val="tx1"/>
          </a:solidFill>
          <a:latin typeface="Century Schoolbook" charset="0"/>
          <a:ea typeface="Century Schoolbook" charset="0"/>
          <a:cs typeface="Century Schoolbook" charset="0"/>
        </a:defRPr>
      </a:lvl3pPr>
      <a:lvl4pPr marL="1200150" indent="-176213" algn="l" rtl="0" eaLnBrk="1" fontAlgn="base" hangingPunct="1">
        <a:lnSpc>
          <a:spcPct val="100000"/>
        </a:lnSpc>
        <a:spcBef>
          <a:spcPts val="100"/>
        </a:spcBef>
        <a:spcAft>
          <a:spcPts val="200"/>
        </a:spcAft>
        <a:buClr>
          <a:schemeClr val="accent1"/>
        </a:buClr>
        <a:buFont typeface="Museo For Dell 300" pitchFamily="50" charset="0"/>
        <a:buChar char="–"/>
        <a:defRPr sz="1200">
          <a:solidFill>
            <a:schemeClr val="tx1"/>
          </a:solidFill>
          <a:latin typeface="Century Schoolbook" charset="0"/>
          <a:ea typeface="Century Schoolbook" charset="0"/>
          <a:cs typeface="Century Schoolbook" charset="0"/>
        </a:defRPr>
      </a:lvl4pPr>
      <a:lvl5pPr marL="1608138" indent="-23653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bg1"/>
        </a:buClr>
        <a:buFont typeface="Museo For Dell 300" pitchFamily="50" charset="0"/>
        <a:buChar char="–"/>
        <a:defRPr sz="180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5pPr>
      <a:lvl6pPr marL="20653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6pPr>
      <a:lvl7pPr marL="25225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7pPr>
      <a:lvl8pPr marL="29797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8pPr>
      <a:lvl9pPr marL="34369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8323824" y="4697836"/>
            <a:ext cx="377504" cy="377504"/>
          </a:xfrm>
          <a:prstGeom prst="rect">
            <a:avLst/>
          </a:prstGeom>
        </p:spPr>
      </p:pic>
      <p:sp>
        <p:nvSpPr>
          <p:cNvPr id="1028" name="Title Placeholder 21"/>
          <p:cNvSpPr>
            <a:spLocks noGrp="1"/>
          </p:cNvSpPr>
          <p:nvPr>
            <p:ph type="title"/>
          </p:nvPr>
        </p:nvSpPr>
        <p:spPr bwMode="auto">
          <a:xfrm>
            <a:off x="425907" y="201168"/>
            <a:ext cx="8239125" cy="3323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dirty="0" smtClean="0"/>
              <a:t>Click to edit title </a:t>
            </a:r>
          </a:p>
        </p:txBody>
      </p:sp>
      <p:sp>
        <p:nvSpPr>
          <p:cNvPr id="1029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457200" y="969264"/>
            <a:ext cx="8239125" cy="974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marL="1246188" marR="0" lvl="3" indent="-220663" algn="l" defTabSz="914400" rtl="0" eaLnBrk="1" fontAlgn="base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SzTx/>
              <a:buFont typeface="Museo Sans For Dell" pitchFamily="2" charset="0"/>
              <a:buChar char="–"/>
              <a:tabLst/>
              <a:defRPr/>
            </a:pPr>
            <a:r>
              <a:rPr lang="en-US" dirty="0" smtClean="0"/>
              <a:t>Fourth level</a:t>
            </a:r>
          </a:p>
        </p:txBody>
      </p:sp>
      <p:sp>
        <p:nvSpPr>
          <p:cNvPr id="17" name="TextBox 16" hidden="1"/>
          <p:cNvSpPr txBox="1"/>
          <p:nvPr/>
        </p:nvSpPr>
        <p:spPr>
          <a:xfrm>
            <a:off x="1724025" y="4830428"/>
            <a:ext cx="649537" cy="11080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fld id="{734172E7-D5BA-4D01-91D8-E4A8A3A75AB4}" type="datetime1">
              <a:rPr lang="en-US" sz="800" smtClean="0">
                <a:solidFill>
                  <a:schemeClr val="tx2"/>
                </a:solidFill>
                <a:latin typeface="+mn-lt"/>
              </a:rPr>
              <a:pPr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bg1"/>
                </a:buClr>
              </a:pPr>
              <a:t>1/16/18</a:t>
            </a:fld>
            <a:endParaRPr lang="en-US" sz="800" dirty="0" smtClean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30712" y="4826970"/>
            <a:ext cx="265176" cy="11887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bg1"/>
              </a:buClr>
            </a:pPr>
            <a:fld id="{58EC7406-F4CC-4ABF-902E-2AF4E70E5C0F}" type="slidenum">
              <a:rPr lang="en-US" sz="800" kern="1200" smtClean="0">
                <a:solidFill>
                  <a:schemeClr val="tx2"/>
                </a:solidFill>
                <a:latin typeface="Museo Sans For Dell" pitchFamily="2" charset="0"/>
                <a:ea typeface="+mn-ea"/>
                <a:cs typeface="+mn-cs"/>
              </a:rPr>
              <a: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bg1"/>
                </a:buClr>
              </a:pPr>
              <a:t>‹#›</a:t>
            </a:fld>
            <a:endParaRPr lang="en-US" sz="800" kern="1200" dirty="0" err="1" smtClean="0">
              <a:solidFill>
                <a:schemeClr val="tx2"/>
              </a:solidFill>
              <a:latin typeface="Museo Sans For Dell" pitchFamily="2" charset="0"/>
              <a:ea typeface="+mn-ea"/>
              <a:cs typeface="+mn-cs"/>
            </a:endParaRPr>
          </a:p>
        </p:txBody>
      </p:sp>
      <p:sp>
        <p:nvSpPr>
          <p:cNvPr id="19" name="TextBox 18"/>
          <p:cNvSpPr txBox="1"/>
          <p:nvPr/>
        </p:nvSpPr>
        <p:spPr bwMode="black">
          <a:xfrm>
            <a:off x="5459388" y="4810807"/>
            <a:ext cx="2743200" cy="138499"/>
          </a:xfrm>
          <a:prstGeom prst="rect">
            <a:avLst/>
          </a:prstGeom>
          <a:noFill/>
        </p:spPr>
        <p:txBody>
          <a:bodyPr lIns="0" tIns="0" rIns="0" bIns="0">
            <a:prstTxWarp prst="textNoShape">
              <a:avLst/>
            </a:prstTxWarp>
            <a:spAutoFit/>
          </a:bodyPr>
          <a:lstStyle/>
          <a:p>
            <a:pPr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sz="900" dirty="0" smtClean="0">
                <a:solidFill>
                  <a:schemeClr val="tx2"/>
                </a:solidFill>
                <a:latin typeface="Museo Sans For Dell" pitchFamily="2" charset="0"/>
              </a:rPr>
              <a:t>Services</a:t>
            </a:r>
            <a:endParaRPr lang="en-US" sz="900" dirty="0">
              <a:solidFill>
                <a:schemeClr val="tx2"/>
              </a:solidFill>
              <a:latin typeface="Museo Sans For Dell" pitchFamily="2" charset="0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742950" y="4824081"/>
            <a:ext cx="933450" cy="124650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bg1"/>
              </a:buClr>
            </a:pPr>
            <a:r>
              <a:rPr lang="en-US" sz="90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Room for text</a:t>
            </a:r>
          </a:p>
        </p:txBody>
      </p:sp>
      <p:sp>
        <p:nvSpPr>
          <p:cNvPr id="2" name="fl" descr="                        Dell - Internal Use - Confidential"/>
          <p:cNvSpPr txBox="1"/>
          <p:nvPr userDrawn="1"/>
        </p:nvSpPr>
        <p:spPr>
          <a:xfrm>
            <a:off x="0" y="4963414"/>
            <a:ext cx="9144000" cy="0"/>
          </a:xfrm>
          <a:prstGeom prst="rect">
            <a:avLst/>
          </a:prstGeom>
          <a:noFill/>
        </p:spPr>
        <p:txBody>
          <a:bodyPr vert="horz" wrap="none" rtlCol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850" b="1" i="0" u="none" baseline="0" smtClean="0">
                <a:solidFill>
                  <a:srgbClr val="7F7F7F"/>
                </a:solidFill>
                <a:latin typeface="museo sans for dell"/>
              </a:rPr>
              <a:t>                        Dell - Internal Use - Confidential</a:t>
            </a:r>
            <a:endParaRPr lang="en-US" sz="850" b="1" i="0" u="none" baseline="0" dirty="0" err="1" smtClean="0">
              <a:solidFill>
                <a:srgbClr val="7F7F7F"/>
              </a:solidFill>
              <a:latin typeface="museo sans for dell"/>
            </a:endParaRP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888" r:id="rId1"/>
    <p:sldLayoutId id="2147483901" r:id="rId2"/>
    <p:sldLayoutId id="2147483902" r:id="rId3"/>
    <p:sldLayoutId id="2147483889" r:id="rId4"/>
    <p:sldLayoutId id="2147483895" r:id="rId5"/>
    <p:sldLayoutId id="2147483893" r:id="rId6"/>
    <p:sldLayoutId id="2147483890" r:id="rId7"/>
  </p:sldLayoutIdLst>
  <p:transition spd="med">
    <p:wipe dir="r"/>
  </p:transition>
  <p:timing>
    <p:tnLst>
      <p:par>
        <p:cTn id="1" dur="indefinite" restart="never" nodeType="tmRoot"/>
      </p:par>
    </p:tnLst>
  </p:timing>
  <p:hf sldNum="0"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 b="0" cap="none" baseline="0">
          <a:solidFill>
            <a:schemeClr val="tx2"/>
          </a:solidFill>
          <a:latin typeface="Museo For Dell" pitchFamily="2" charset="0"/>
          <a:ea typeface="Museo For Dell" pitchFamily="2" charset="0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5pPr>
      <a:lvl6pPr marL="4572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6pPr>
      <a:lvl7pPr marL="9144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7pPr>
      <a:lvl8pPr marL="13716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8pPr>
      <a:lvl9pPr marL="18288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9pPr>
    </p:titleStyle>
    <p:bodyStyle>
      <a:lvl1pPr marL="228600" indent="-228600" algn="l" rtl="0" eaLnBrk="1" fontAlgn="base" hangingPunct="1">
        <a:lnSpc>
          <a:spcPct val="90000"/>
        </a:lnSpc>
        <a:spcBef>
          <a:spcPts val="1200"/>
        </a:spcBef>
        <a:spcAft>
          <a:spcPts val="0"/>
        </a:spcAft>
        <a:buClr>
          <a:schemeClr val="tx2"/>
        </a:buClr>
        <a:buFont typeface="Arial" pitchFamily="34" charset="0"/>
        <a:buChar char="•"/>
        <a:defRPr sz="1800" baseline="0">
          <a:solidFill>
            <a:schemeClr val="tx2"/>
          </a:solidFill>
          <a:latin typeface="Museo Sans For Dell" pitchFamily="2" charset="0"/>
          <a:ea typeface="Museo Sans For Dell" pitchFamily="2" charset="0"/>
          <a:cs typeface="+mn-cs"/>
        </a:defRPr>
      </a:lvl1pPr>
      <a:lvl2pPr marL="574675" indent="-223838" algn="l" rtl="0" eaLnBrk="1" fontAlgn="base" hangingPunct="1">
        <a:lnSpc>
          <a:spcPct val="90000"/>
        </a:lnSpc>
        <a:spcBef>
          <a:spcPts val="300"/>
        </a:spcBef>
        <a:spcAft>
          <a:spcPts val="0"/>
        </a:spcAft>
        <a:buClr>
          <a:schemeClr val="tx2"/>
        </a:buClr>
        <a:buSzPct val="100000"/>
        <a:buFont typeface="Museo Sans For Dell" pitchFamily="2" charset="0"/>
        <a:buChar char="–"/>
        <a:defRPr sz="1600" baseline="0">
          <a:solidFill>
            <a:schemeClr val="tx2"/>
          </a:solidFill>
          <a:latin typeface="Museo Sans For Dell" pitchFamily="2" charset="0"/>
          <a:ea typeface="Museo Sans For Dell" pitchFamily="2" charset="0"/>
        </a:defRPr>
      </a:lvl2pPr>
      <a:lvl3pPr marL="909638" marR="0" indent="-220663" algn="l" defTabSz="914400" rtl="0" eaLnBrk="1" fontAlgn="base" latinLnBrk="0" hangingPunct="1">
        <a:lnSpc>
          <a:spcPct val="90000"/>
        </a:lnSpc>
        <a:spcBef>
          <a:spcPts val="300"/>
        </a:spcBef>
        <a:spcAft>
          <a:spcPts val="0"/>
        </a:spcAft>
        <a:buClr>
          <a:schemeClr val="tx2"/>
        </a:buClr>
        <a:buSzTx/>
        <a:buFont typeface="Museo Sans For Dell" pitchFamily="2" charset="0"/>
        <a:buChar char="–"/>
        <a:tabLst/>
        <a:defRPr sz="1400">
          <a:solidFill>
            <a:schemeClr val="tx2"/>
          </a:solidFill>
          <a:latin typeface="Museo Sans For Dell" pitchFamily="2" charset="0"/>
          <a:ea typeface="Museo Sans For Dell" pitchFamily="2" charset="0"/>
        </a:defRPr>
      </a:lvl3pPr>
      <a:lvl4pPr marL="1246188" indent="-222250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bg1"/>
        </a:buClr>
        <a:buFont typeface="Museo For Dell 300" pitchFamily="50" charset="0"/>
        <a:buChar char="–"/>
        <a:defRPr sz="1200">
          <a:solidFill>
            <a:schemeClr val="tx2"/>
          </a:solidFill>
          <a:latin typeface="Museo Sans For Dell" pitchFamily="2" charset="0"/>
          <a:ea typeface="Museo Sans For Dell" pitchFamily="2" charset="0"/>
        </a:defRPr>
      </a:lvl4pPr>
      <a:lvl5pPr marL="1608138" indent="-23653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bg1"/>
        </a:buClr>
        <a:buFont typeface="Museo For Dell 300" pitchFamily="50" charset="0"/>
        <a:buChar char="–"/>
        <a:defRPr sz="180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5pPr>
      <a:lvl6pPr marL="20653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6pPr>
      <a:lvl7pPr marL="25225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7pPr>
      <a:lvl8pPr marL="29797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8pPr>
      <a:lvl9pPr marL="34369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Title Placeholder 21"/>
          <p:cNvSpPr>
            <a:spLocks noGrp="1"/>
          </p:cNvSpPr>
          <p:nvPr>
            <p:ph type="title"/>
          </p:nvPr>
        </p:nvSpPr>
        <p:spPr bwMode="auto">
          <a:xfrm>
            <a:off x="438150" y="196172"/>
            <a:ext cx="8248650" cy="3323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dirty="0" smtClean="0"/>
              <a:t>Click to edit title</a:t>
            </a:r>
          </a:p>
        </p:txBody>
      </p:sp>
      <p:sp>
        <p:nvSpPr>
          <p:cNvPr id="1029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457200" y="955477"/>
            <a:ext cx="8248650" cy="1057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pic>
        <p:nvPicPr>
          <p:cNvPr id="6" name="Picture 5" descr="dell_gray_logo.png"/>
          <p:cNvPicPr>
            <a:picLocks noChangeAspect="1"/>
          </p:cNvPicPr>
          <p:nvPr/>
        </p:nvPicPr>
        <p:blipFill>
          <a:blip r:embed="rId16" cstate="screen"/>
          <a:stretch>
            <a:fillRect/>
          </a:stretch>
        </p:blipFill>
        <p:spPr bwMode="black">
          <a:xfrm>
            <a:off x="8193025" y="4670013"/>
            <a:ext cx="573025" cy="42976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40237" y="4843076"/>
            <a:ext cx="265176" cy="8915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>
              <a:lnSpc>
                <a:spcPct val="90000"/>
              </a:lnSpc>
              <a:buClr>
                <a:srgbClr val="0085C3"/>
              </a:buClr>
            </a:pPr>
            <a:fld id="{58EC7406-F4CC-4ABF-902E-2AF4E70E5C0F}" type="slidenum">
              <a:rPr lang="en-US" sz="900" smtClean="0">
                <a:solidFill>
                  <a:srgbClr val="000000">
                    <a:lumMod val="50000"/>
                    <a:lumOff val="50000"/>
                  </a:srgbClr>
                </a:solidFill>
                <a:latin typeface="Museo Sans For Dell"/>
              </a:rPr>
              <a:pPr>
                <a:lnSpc>
                  <a:spcPct val="90000"/>
                </a:lnSpc>
                <a:buClr>
                  <a:srgbClr val="0085C3"/>
                </a:buClr>
              </a:pPr>
              <a:t>‹#›</a:t>
            </a:fld>
            <a:endParaRPr lang="en-US" sz="900" dirty="0" err="1" smtClean="0">
              <a:solidFill>
                <a:srgbClr val="000000">
                  <a:lumMod val="50000"/>
                  <a:lumOff val="50000"/>
                </a:srgbClr>
              </a:solidFill>
              <a:latin typeface="Museo Sans For Dell"/>
            </a:endParaRPr>
          </a:p>
        </p:txBody>
      </p:sp>
      <p:sp>
        <p:nvSpPr>
          <p:cNvPr id="16" name="TextBox 15" hidden="1"/>
          <p:cNvSpPr txBox="1"/>
          <p:nvPr/>
        </p:nvSpPr>
        <p:spPr>
          <a:xfrm>
            <a:off x="1895476" y="4825328"/>
            <a:ext cx="649537" cy="12465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85C3"/>
              </a:buClr>
            </a:pPr>
            <a:fld id="{E00CF047-7350-4707-AA1A-E56FA69586CC}" type="datetime1">
              <a:rPr lang="en-US" sz="900" smtClean="0">
                <a:solidFill>
                  <a:srgbClr val="000000">
                    <a:lumMod val="50000"/>
                    <a:lumOff val="50000"/>
                  </a:srgbClr>
                </a:solidFill>
                <a:latin typeface="Museo Sans For Dell"/>
              </a:rPr>
              <a:pPr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085C3"/>
                </a:buClr>
              </a:pPr>
              <a:t>1/16/18</a:t>
            </a:fld>
            <a:endParaRPr lang="en-US" sz="900" dirty="0" smtClean="0">
              <a:solidFill>
                <a:srgbClr val="000000">
                  <a:lumMod val="50000"/>
                  <a:lumOff val="50000"/>
                </a:srgbClr>
              </a:solidFill>
              <a:latin typeface="Museo Sans For Dell"/>
            </a:endParaRPr>
          </a:p>
        </p:txBody>
      </p:sp>
      <p:sp>
        <p:nvSpPr>
          <p:cNvPr id="13" name="TextBox 12" hidden="1"/>
          <p:cNvSpPr txBox="1"/>
          <p:nvPr/>
        </p:nvSpPr>
        <p:spPr>
          <a:xfrm>
            <a:off x="1895476" y="4825328"/>
            <a:ext cx="649537" cy="12465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85C3"/>
              </a:buClr>
            </a:pPr>
            <a:fld id="{E00CF047-7350-4707-AA1A-E56FA69586CC}" type="datetime1">
              <a:rPr lang="en-US" sz="900" smtClean="0">
                <a:solidFill>
                  <a:srgbClr val="000000">
                    <a:lumMod val="50000"/>
                    <a:lumOff val="50000"/>
                  </a:srgbClr>
                </a:solidFill>
                <a:latin typeface="Museo Sans For Dell"/>
              </a:rPr>
              <a:pPr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085C3"/>
                </a:buClr>
              </a:pPr>
              <a:t>1/16/18</a:t>
            </a:fld>
            <a:endParaRPr lang="en-US" sz="900" dirty="0" smtClean="0">
              <a:solidFill>
                <a:srgbClr val="000000">
                  <a:lumMod val="50000"/>
                  <a:lumOff val="50000"/>
                </a:srgbClr>
              </a:solidFill>
              <a:latin typeface="Museo Sans For Dell"/>
            </a:endParaRPr>
          </a:p>
        </p:txBody>
      </p:sp>
      <p:sp>
        <p:nvSpPr>
          <p:cNvPr id="9" name="TextBox 8"/>
          <p:cNvSpPr txBox="1"/>
          <p:nvPr/>
        </p:nvSpPr>
        <p:spPr bwMode="black">
          <a:xfrm>
            <a:off x="5350331" y="4828025"/>
            <a:ext cx="2743200" cy="153888"/>
          </a:xfrm>
          <a:prstGeom prst="rect">
            <a:avLst/>
          </a:prstGeom>
          <a:noFill/>
        </p:spPr>
        <p:txBody>
          <a:bodyPr lIns="0" tIns="0" rIns="0" bIns="0">
            <a:prstTxWarp prst="textNoShape">
              <a:avLst/>
            </a:prstTxWarp>
            <a:spAutoFit/>
          </a:bodyPr>
          <a:lstStyle/>
          <a:p>
            <a:pPr algn="r"/>
            <a:r>
              <a:rPr lang="en-US" sz="1000" dirty="0" smtClean="0">
                <a:solidFill>
                  <a:srgbClr val="000000">
                    <a:lumMod val="50000"/>
                    <a:lumOff val="50000"/>
                  </a:srgbClr>
                </a:solidFill>
                <a:latin typeface="Museo Sans For Dell"/>
              </a:rPr>
              <a:t>Dell Commerce Services Group 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752475" y="4818405"/>
            <a:ext cx="1337582" cy="13849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>
              <a:lnSpc>
                <a:spcPct val="90000"/>
              </a:lnSpc>
              <a:buClr>
                <a:srgbClr val="0085C3"/>
              </a:buClr>
            </a:pPr>
            <a:r>
              <a:rPr lang="en-US" sz="1000" dirty="0" smtClean="0">
                <a:solidFill>
                  <a:srgbClr val="000000">
                    <a:lumMod val="50000"/>
                    <a:lumOff val="50000"/>
                  </a:srgbClr>
                </a:solidFill>
                <a:latin typeface="Museo Sans For Dell"/>
              </a:rPr>
              <a:t>Dell Confidential</a:t>
            </a:r>
          </a:p>
        </p:txBody>
      </p:sp>
      <p:sp>
        <p:nvSpPr>
          <p:cNvPr id="2" name="fl" descr="                        Dell - Internal Use - Confidential"/>
          <p:cNvSpPr txBox="1"/>
          <p:nvPr userDrawn="1"/>
        </p:nvSpPr>
        <p:spPr>
          <a:xfrm>
            <a:off x="0" y="4963414"/>
            <a:ext cx="2505814" cy="210058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850" b="1" i="0" u="none" baseline="0" smtClean="0">
                <a:solidFill>
                  <a:srgbClr val="7F7F7F"/>
                </a:solidFill>
                <a:latin typeface="museo sans for dell"/>
              </a:rPr>
              <a:t>                        Dell - Internal Use - Confidential</a:t>
            </a:r>
            <a:endParaRPr lang="en-US" sz="850" b="1" i="0" u="none" baseline="0" dirty="0" err="1" smtClean="0">
              <a:solidFill>
                <a:srgbClr val="7F7F7F"/>
              </a:solidFill>
              <a:latin typeface="museo sans for dell"/>
            </a:endParaRPr>
          </a:p>
        </p:txBody>
      </p:sp>
    </p:spTree>
    <p:extLst>
      <p:ext uri="{BB962C8B-B14F-4D97-AF65-F5344CB8AC3E}">
        <p14:creationId xmlns:p14="http://schemas.microsoft.com/office/powerpoint/2010/main" val="1538340585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906" r:id="rId1"/>
    <p:sldLayoutId id="2147483907" r:id="rId2"/>
    <p:sldLayoutId id="2147483908" r:id="rId3"/>
    <p:sldLayoutId id="2147483909" r:id="rId4"/>
    <p:sldLayoutId id="2147483910" r:id="rId5"/>
    <p:sldLayoutId id="2147483911" r:id="rId6"/>
    <p:sldLayoutId id="2147483912" r:id="rId7"/>
    <p:sldLayoutId id="2147483913" r:id="rId8"/>
    <p:sldLayoutId id="2147483914" r:id="rId9"/>
    <p:sldLayoutId id="2147483915" r:id="rId10"/>
    <p:sldLayoutId id="2147483916" r:id="rId11"/>
    <p:sldLayoutId id="2147483917" r:id="rId12"/>
    <p:sldLayoutId id="2147483918" r:id="rId13"/>
    <p:sldLayoutId id="2147483919" r:id="rId14"/>
  </p:sldLayoutIdLst>
  <p:transition spd="med">
    <p:wipe dir="r"/>
  </p:transition>
  <p:timing>
    <p:tnLst>
      <p:par>
        <p:cTn id="1" dur="indefinite" restart="never" nodeType="tmRoot"/>
      </p:par>
    </p:tnLst>
  </p:timing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 b="0" cap="none" baseline="0">
          <a:solidFill>
            <a:schemeClr val="bg1"/>
          </a:solidFill>
          <a:latin typeface="Museo For Dell" pitchFamily="2" charset="0"/>
          <a:ea typeface="Museo For Dell" pitchFamily="2" charset="0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5pPr>
      <a:lvl6pPr marL="4572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6pPr>
      <a:lvl7pPr marL="9144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7pPr>
      <a:lvl8pPr marL="13716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8pPr>
      <a:lvl9pPr marL="18288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9pPr>
    </p:titleStyle>
    <p:bodyStyle>
      <a:lvl1pPr marL="228600" indent="-228600" algn="l" rtl="0" eaLnBrk="1" fontAlgn="base" hangingPunct="1">
        <a:lnSpc>
          <a:spcPct val="90000"/>
        </a:lnSpc>
        <a:spcBef>
          <a:spcPts val="1200"/>
        </a:spcBef>
        <a:spcAft>
          <a:spcPts val="0"/>
        </a:spcAft>
        <a:buClr>
          <a:schemeClr val="bg1"/>
        </a:buClr>
        <a:buFont typeface="Arial" pitchFamily="34" charset="0"/>
        <a:buChar char="•"/>
        <a:defRPr sz="2000">
          <a:solidFill>
            <a:schemeClr val="tx1"/>
          </a:solidFill>
          <a:latin typeface="Museo Sans For Dell" pitchFamily="2" charset="0"/>
          <a:ea typeface="Museo Sans For Dell" pitchFamily="2" charset="0"/>
          <a:cs typeface="+mn-cs"/>
        </a:defRPr>
      </a:lvl1pPr>
      <a:lvl2pPr marL="574675" indent="-233363" algn="l" rtl="0" eaLnBrk="1" fontAlgn="base" hangingPunct="1">
        <a:lnSpc>
          <a:spcPct val="90000"/>
        </a:lnSpc>
        <a:spcBef>
          <a:spcPts val="300"/>
        </a:spcBef>
        <a:spcAft>
          <a:spcPts val="0"/>
        </a:spcAft>
        <a:buClr>
          <a:schemeClr val="bg1"/>
        </a:buClr>
        <a:buFont typeface="Museo Sans For Dell" pitchFamily="2" charset="0"/>
        <a:buChar char="–"/>
        <a:defRPr sz="1800" baseline="0">
          <a:solidFill>
            <a:schemeClr val="tx1"/>
          </a:solidFill>
          <a:latin typeface="Museo Sans For Dell" pitchFamily="2" charset="0"/>
          <a:ea typeface="Museo Sans For Dell" pitchFamily="2" charset="0"/>
        </a:defRPr>
      </a:lvl2pPr>
      <a:lvl3pPr marL="909638" indent="-220663" algn="l" rtl="0" eaLnBrk="1" fontAlgn="base" hangingPunct="1">
        <a:lnSpc>
          <a:spcPct val="90000"/>
        </a:lnSpc>
        <a:spcBef>
          <a:spcPts val="300"/>
        </a:spcBef>
        <a:spcAft>
          <a:spcPts val="0"/>
        </a:spcAft>
        <a:buClr>
          <a:schemeClr val="bg1"/>
        </a:buClr>
        <a:buFont typeface="Museo Sans For Dell" pitchFamily="2" charset="0"/>
        <a:buChar char="–"/>
        <a:defRPr sz="1600" baseline="0">
          <a:solidFill>
            <a:schemeClr val="tx1"/>
          </a:solidFill>
          <a:latin typeface="Museo Sans For Dell" pitchFamily="2" charset="0"/>
          <a:ea typeface="Museo Sans For Dell" pitchFamily="2" charset="0"/>
        </a:defRPr>
      </a:lvl3pPr>
      <a:lvl4pPr marL="1246188" indent="-222250" algn="l" rtl="0" eaLnBrk="1" fontAlgn="base" hangingPunct="1">
        <a:lnSpc>
          <a:spcPct val="90000"/>
        </a:lnSpc>
        <a:spcBef>
          <a:spcPts val="300"/>
        </a:spcBef>
        <a:spcAft>
          <a:spcPts val="0"/>
        </a:spcAft>
        <a:buClr>
          <a:schemeClr val="bg1"/>
        </a:buClr>
        <a:buFont typeface="Museo For Dell 300" pitchFamily="50" charset="0"/>
        <a:buChar char="–"/>
        <a:defRPr sz="1400">
          <a:solidFill>
            <a:schemeClr val="tx1"/>
          </a:solidFill>
          <a:latin typeface="Museo Sans For Dell" pitchFamily="2" charset="0"/>
          <a:ea typeface="Museo Sans For Dell" pitchFamily="2" charset="0"/>
        </a:defRPr>
      </a:lvl4pPr>
      <a:lvl5pPr marL="1608138" indent="-23653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bg1"/>
        </a:buClr>
        <a:buFont typeface="Museo For Dell 300" pitchFamily="50" charset="0"/>
        <a:buChar char="–"/>
        <a:defRPr sz="180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5pPr>
      <a:lvl6pPr marL="20653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6pPr>
      <a:lvl7pPr marL="25225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7pPr>
      <a:lvl8pPr marL="29797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8pPr>
      <a:lvl9pPr marL="34369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430712" y="4807343"/>
            <a:ext cx="265176" cy="11887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>
              <a:lnSpc>
                <a:spcPct val="90000"/>
              </a:lnSpc>
              <a:buClr>
                <a:srgbClr val="0085C3"/>
              </a:buClr>
            </a:pPr>
            <a:fld id="{58EC7406-F4CC-4ABF-902E-2AF4E70E5C0F}" type="slidenum">
              <a:rPr lang="en-US" sz="800" smtClean="0">
                <a:solidFill>
                  <a:srgbClr val="000000">
                    <a:lumMod val="50000"/>
                    <a:lumOff val="50000"/>
                  </a:srgbClr>
                </a:solidFill>
                <a:latin typeface="Museo Sans For Dell" pitchFamily="2" charset="0"/>
              </a:rPr>
              <a:pPr>
                <a:lnSpc>
                  <a:spcPct val="90000"/>
                </a:lnSpc>
                <a:buClr>
                  <a:srgbClr val="0085C3"/>
                </a:buClr>
              </a:pPr>
              <a:t>‹#›</a:t>
            </a:fld>
            <a:endParaRPr lang="en-US" sz="800" dirty="0" err="1" smtClean="0">
              <a:solidFill>
                <a:srgbClr val="000000">
                  <a:lumMod val="50000"/>
                  <a:lumOff val="50000"/>
                </a:srgbClr>
              </a:solidFill>
              <a:latin typeface="Museo Sans For Dell" pitchFamily="2" charset="0"/>
            </a:endParaRPr>
          </a:p>
        </p:txBody>
      </p:sp>
      <p:sp>
        <p:nvSpPr>
          <p:cNvPr id="1028" name="Title Placeholder 21"/>
          <p:cNvSpPr>
            <a:spLocks noGrp="1"/>
          </p:cNvSpPr>
          <p:nvPr>
            <p:ph type="title"/>
          </p:nvPr>
        </p:nvSpPr>
        <p:spPr bwMode="auto">
          <a:xfrm>
            <a:off x="425907" y="196172"/>
            <a:ext cx="8279943" cy="3877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dirty="0" smtClean="0"/>
              <a:t>Click to edit master title</a:t>
            </a:r>
          </a:p>
        </p:txBody>
      </p:sp>
      <p:sp>
        <p:nvSpPr>
          <p:cNvPr id="1029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457200" y="969168"/>
            <a:ext cx="8267136" cy="3702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4" name="TextBox 3"/>
          <p:cNvSpPr txBox="1"/>
          <p:nvPr/>
        </p:nvSpPr>
        <p:spPr bwMode="black">
          <a:xfrm>
            <a:off x="5981136" y="4807343"/>
            <a:ext cx="2743200" cy="138499"/>
          </a:xfrm>
          <a:prstGeom prst="rect">
            <a:avLst/>
          </a:prstGeom>
          <a:noFill/>
        </p:spPr>
        <p:txBody>
          <a:bodyPr lIns="0" tIns="0" rIns="0" bIns="0">
            <a:prstTxWarp prst="textNoShape">
              <a:avLst/>
            </a:prstTxWarp>
            <a:spAutoFit/>
          </a:bodyPr>
          <a:lstStyle/>
          <a:p>
            <a:pPr algn="r"/>
            <a:r>
              <a:rPr lang="en-US" sz="900" dirty="0" smtClean="0">
                <a:solidFill>
                  <a:srgbClr val="000000">
                    <a:lumMod val="50000"/>
                    <a:lumOff val="50000"/>
                  </a:srgbClr>
                </a:solidFill>
                <a:ea typeface="Arial" charset="0"/>
                <a:cs typeface="Arial" charset="0"/>
              </a:rPr>
              <a:t>   © Donald F. Ferguson, 2017. All rights reserved.</a:t>
            </a:r>
            <a:endParaRPr lang="en-US" sz="900" dirty="0">
              <a:solidFill>
                <a:srgbClr val="000000">
                  <a:lumMod val="50000"/>
                  <a:lumOff val="50000"/>
                </a:srgbClr>
              </a:solidFill>
              <a:ea typeface="Arial" charset="0"/>
              <a:cs typeface="Arial" charset="0"/>
            </a:endParaRPr>
          </a:p>
        </p:txBody>
      </p:sp>
      <p:sp>
        <p:nvSpPr>
          <p:cNvPr id="12" name="TextBox 11" hidden="1"/>
          <p:cNvSpPr txBox="1"/>
          <p:nvPr/>
        </p:nvSpPr>
        <p:spPr>
          <a:xfrm>
            <a:off x="1724025" y="4844717"/>
            <a:ext cx="649537" cy="11080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85C3"/>
              </a:buClr>
            </a:pPr>
            <a:fld id="{5084195E-6DF7-4B3B-A2AB-E67BEB13BF64}" type="datetime1">
              <a:rPr lang="en-US" sz="800" smtClean="0">
                <a:solidFill>
                  <a:srgbClr val="000000">
                    <a:lumMod val="50000"/>
                    <a:lumOff val="50000"/>
                  </a:srgbClr>
                </a:solidFill>
                <a:latin typeface="Museo Sans For Dell"/>
              </a:rPr>
              <a:pPr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085C3"/>
                </a:buClr>
              </a:pPr>
              <a:t>1/16/18</a:t>
            </a:fld>
            <a:endParaRPr lang="en-US" sz="800" dirty="0" smtClean="0">
              <a:solidFill>
                <a:srgbClr val="000000">
                  <a:lumMod val="50000"/>
                  <a:lumOff val="50000"/>
                </a:srgbClr>
              </a:solidFill>
              <a:latin typeface="Museo Sans For Dell"/>
            </a:endParaRPr>
          </a:p>
        </p:txBody>
      </p:sp>
      <p:sp>
        <p:nvSpPr>
          <p:cNvPr id="7" name="TextBox 6"/>
          <p:cNvSpPr txBox="1"/>
          <p:nvPr userDrawn="1"/>
        </p:nvSpPr>
        <p:spPr bwMode="black">
          <a:xfrm>
            <a:off x="1945263" y="4757915"/>
            <a:ext cx="4214905" cy="332399"/>
          </a:xfrm>
          <a:prstGeom prst="rect">
            <a:avLst/>
          </a:prstGeom>
          <a:noFill/>
        </p:spPr>
        <p:txBody>
          <a:bodyPr wrap="square" lIns="0" tIns="0" rIns="0" bIns="0">
            <a:prstTxWarp prst="textNoShape">
              <a:avLst/>
            </a:prstTxWarp>
            <a:spAutoFit/>
          </a:bodyPr>
          <a:lstStyle/>
          <a:p>
            <a:pPr>
              <a:lnSpc>
                <a:spcPct val="120000"/>
              </a:lnSpc>
            </a:pPr>
            <a:r>
              <a:rPr lang="en-US" sz="900" i="1" dirty="0" smtClean="0">
                <a:solidFill>
                  <a:srgbClr val="444444"/>
                </a:solidFill>
              </a:rPr>
              <a:t>COMS E6998 – </a:t>
            </a:r>
            <a:r>
              <a:rPr lang="en-US" sz="1000" dirty="0" smtClean="0">
                <a:solidFill>
                  <a:srgbClr val="444444"/>
                </a:solidFill>
              </a:rPr>
              <a:t>Microservices and Cloud Applications</a:t>
            </a:r>
            <a:br>
              <a:rPr lang="en-US" sz="1000" dirty="0" smtClean="0">
                <a:solidFill>
                  <a:srgbClr val="444444"/>
                </a:solidFill>
              </a:rPr>
            </a:br>
            <a:r>
              <a:rPr lang="en-US" sz="800" i="1" dirty="0" smtClean="0">
                <a:solidFill>
                  <a:srgbClr val="444444"/>
                </a:solidFill>
              </a:rPr>
              <a:t> Lecture 10: Projects, 12 Factor Applications, </a:t>
            </a:r>
            <a:r>
              <a:rPr lang="en-US" sz="800" i="1" dirty="0" err="1" smtClean="0">
                <a:solidFill>
                  <a:srgbClr val="444444"/>
                </a:solidFill>
              </a:rPr>
              <a:t>Redis</a:t>
            </a:r>
            <a:r>
              <a:rPr lang="en-US" sz="800" i="1" dirty="0" smtClean="0">
                <a:solidFill>
                  <a:srgbClr val="444444"/>
                </a:solidFill>
              </a:rPr>
              <a:t>, Graph Databases</a:t>
            </a:r>
            <a:endParaRPr lang="en-US" sz="800" i="1" strike="sngStrike" dirty="0" smtClean="0">
              <a:solidFill>
                <a:srgbClr val="44444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7721740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925" r:id="rId1"/>
    <p:sldLayoutId id="2147483926" r:id="rId2"/>
    <p:sldLayoutId id="2147483927" r:id="rId3"/>
    <p:sldLayoutId id="2147483928" r:id="rId4"/>
    <p:sldLayoutId id="2147483929" r:id="rId5"/>
    <p:sldLayoutId id="2147483930" r:id="rId6"/>
    <p:sldLayoutId id="2147483931" r:id="rId7"/>
    <p:sldLayoutId id="2147483932" r:id="rId8"/>
    <p:sldLayoutId id="2147483933" r:id="rId9"/>
    <p:sldLayoutId id="2147483934" r:id="rId10"/>
    <p:sldLayoutId id="2147483935" r:id="rId11"/>
    <p:sldLayoutId id="2147483936" r:id="rId12"/>
    <p:sldLayoutId id="2147483937" r:id="rId13"/>
    <p:sldLayoutId id="2147483938" r:id="rId14"/>
    <p:sldLayoutId id="2147483939" r:id="rId15"/>
  </p:sldLayoutIdLst>
  <p:transition spd="med">
    <p:wipe dir="r"/>
  </p:transition>
  <p:timing>
    <p:tnLst>
      <p:par>
        <p:cTn id="1" dur="indefinite" restart="never" nodeType="tmRoot"/>
      </p:par>
    </p:tnLst>
  </p:timing>
  <p:hf sldNum="0"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 b="0" i="0" cap="none" baseline="0">
          <a:solidFill>
            <a:schemeClr val="accent1"/>
          </a:solidFill>
          <a:latin typeface="Century Schoolbook" charset="0"/>
          <a:ea typeface="Century Schoolbook" charset="0"/>
          <a:cs typeface="Century Schoolbook" charset="0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5pPr>
      <a:lvl6pPr marL="4572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6pPr>
      <a:lvl7pPr marL="9144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7pPr>
      <a:lvl8pPr marL="13716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8pPr>
      <a:lvl9pPr marL="18288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9pPr>
    </p:titleStyle>
    <p:bodyStyle>
      <a:lvl1pPr marL="228600" indent="-228600" algn="l" rtl="0" eaLnBrk="1" fontAlgn="base" hangingPunct="1">
        <a:lnSpc>
          <a:spcPct val="100000"/>
        </a:lnSpc>
        <a:spcBef>
          <a:spcPts val="100"/>
        </a:spcBef>
        <a:spcAft>
          <a:spcPts val="200"/>
        </a:spcAft>
        <a:buClr>
          <a:schemeClr val="accent1"/>
        </a:buClr>
        <a:buFont typeface="Arial" pitchFamily="34" charset="0"/>
        <a:buChar char="•"/>
        <a:defRPr sz="1800">
          <a:solidFill>
            <a:schemeClr val="tx1"/>
          </a:solidFill>
          <a:latin typeface="Century Schoolbook" charset="0"/>
          <a:ea typeface="Century Schoolbook" charset="0"/>
          <a:cs typeface="Century Schoolbook" charset="0"/>
        </a:defRPr>
      </a:lvl1pPr>
      <a:lvl2pPr marL="574675" indent="-223838" algn="l" rtl="0" eaLnBrk="1" fontAlgn="base" hangingPunct="1">
        <a:lnSpc>
          <a:spcPct val="100000"/>
        </a:lnSpc>
        <a:spcBef>
          <a:spcPts val="100"/>
        </a:spcBef>
        <a:spcAft>
          <a:spcPts val="200"/>
        </a:spcAft>
        <a:buClr>
          <a:schemeClr val="accent1"/>
        </a:buClr>
        <a:buFont typeface="Museo Sans For Dell" pitchFamily="2" charset="0"/>
        <a:buChar char="–"/>
        <a:defRPr sz="1600" baseline="0">
          <a:solidFill>
            <a:schemeClr val="tx1"/>
          </a:solidFill>
          <a:latin typeface="Century Schoolbook" charset="0"/>
          <a:ea typeface="Century Schoolbook" charset="0"/>
          <a:cs typeface="Century Schoolbook" charset="0"/>
        </a:defRPr>
      </a:lvl2pPr>
      <a:lvl3pPr marL="909638" indent="-220663" algn="l" rtl="0" eaLnBrk="1" fontAlgn="base" hangingPunct="1">
        <a:lnSpc>
          <a:spcPct val="100000"/>
        </a:lnSpc>
        <a:spcBef>
          <a:spcPts val="100"/>
        </a:spcBef>
        <a:spcAft>
          <a:spcPts val="200"/>
        </a:spcAft>
        <a:buClr>
          <a:schemeClr val="accent1"/>
        </a:buClr>
        <a:buFont typeface="Museo Sans For Dell" pitchFamily="2" charset="0"/>
        <a:buChar char="–"/>
        <a:defRPr sz="1400" baseline="0">
          <a:solidFill>
            <a:schemeClr val="tx1"/>
          </a:solidFill>
          <a:latin typeface="Century Schoolbook" charset="0"/>
          <a:ea typeface="Century Schoolbook" charset="0"/>
          <a:cs typeface="Century Schoolbook" charset="0"/>
        </a:defRPr>
      </a:lvl3pPr>
      <a:lvl4pPr marL="1200150" indent="-176213" algn="l" rtl="0" eaLnBrk="1" fontAlgn="base" hangingPunct="1">
        <a:lnSpc>
          <a:spcPct val="100000"/>
        </a:lnSpc>
        <a:spcBef>
          <a:spcPts val="100"/>
        </a:spcBef>
        <a:spcAft>
          <a:spcPts val="200"/>
        </a:spcAft>
        <a:buClr>
          <a:schemeClr val="accent1"/>
        </a:buClr>
        <a:buFont typeface="Museo For Dell 300" pitchFamily="50" charset="0"/>
        <a:buChar char="–"/>
        <a:defRPr sz="1200">
          <a:solidFill>
            <a:schemeClr val="tx1"/>
          </a:solidFill>
          <a:latin typeface="Century Schoolbook" charset="0"/>
          <a:ea typeface="Century Schoolbook" charset="0"/>
          <a:cs typeface="Century Schoolbook" charset="0"/>
        </a:defRPr>
      </a:lvl4pPr>
      <a:lvl5pPr marL="1608138" indent="-23653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bg1"/>
        </a:buClr>
        <a:buFont typeface="Museo For Dell 300" pitchFamily="50" charset="0"/>
        <a:buChar char="–"/>
        <a:defRPr sz="180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5pPr>
      <a:lvl6pPr marL="20653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6pPr>
      <a:lvl7pPr marL="25225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7pPr>
      <a:lvl8pPr marL="29797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8pPr>
      <a:lvl9pPr marL="34369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6.tiff"/><Relationship Id="rId3" Type="http://schemas.openxmlformats.org/officeDocument/2006/relationships/image" Target="../media/image7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tiff"/><Relationship Id="rId3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9.png"/><Relationship Id="rId3" Type="http://schemas.openxmlformats.org/officeDocument/2006/relationships/image" Target="../media/image10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1.png"/><Relationship Id="rId3" Type="http://schemas.openxmlformats.org/officeDocument/2006/relationships/image" Target="../media/image12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4" Type="http://schemas.openxmlformats.org/officeDocument/2006/relationships/image" Target="../media/image15.tiff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3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6.jpeg"/><Relationship Id="rId3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9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0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548" y="456799"/>
            <a:ext cx="4633546" cy="281254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6399" y="456799"/>
            <a:ext cx="3314700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057350"/>
      </p:ext>
    </p:extLst>
  </p:cSld>
  <p:clrMapOvr>
    <a:masterClrMapping/>
  </p:clrMapOvr>
  <p:transition spd="med">
    <p:wipe dir="r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636" y="213360"/>
            <a:ext cx="2498164" cy="2379980"/>
          </a:xfrm>
          <a:prstGeom prst="rect">
            <a:avLst/>
          </a:prstGeom>
          <a:ln>
            <a:solidFill>
              <a:srgbClr val="444444"/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8670" y="213360"/>
            <a:ext cx="2806100" cy="2948940"/>
          </a:xfrm>
          <a:prstGeom prst="rect">
            <a:avLst/>
          </a:prstGeom>
          <a:ln>
            <a:solidFill>
              <a:srgbClr val="444444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9624" y="213360"/>
            <a:ext cx="2955682" cy="3111500"/>
          </a:xfrm>
          <a:prstGeom prst="rect">
            <a:avLst/>
          </a:prstGeom>
          <a:ln>
            <a:solidFill>
              <a:srgbClr val="444444"/>
            </a:solidFill>
          </a:ln>
        </p:spPr>
      </p:pic>
    </p:spTree>
    <p:extLst>
      <p:ext uri="{BB962C8B-B14F-4D97-AF65-F5344CB8AC3E}">
        <p14:creationId xmlns:p14="http://schemas.microsoft.com/office/powerpoint/2010/main" val="716236667"/>
      </p:ext>
    </p:extLst>
  </p:cSld>
  <p:clrMapOvr>
    <a:masterClrMapping/>
  </p:clrMapOvr>
  <p:transition spd="med">
    <p:wipe dir="r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406" y="136019"/>
            <a:ext cx="8664315" cy="2729056"/>
          </a:xfrm>
          <a:prstGeom prst="rect">
            <a:avLst/>
          </a:prstGeom>
          <a:ln>
            <a:solidFill>
              <a:srgbClr val="444444"/>
            </a:solidFill>
          </a:ln>
        </p:spPr>
      </p:pic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457200" y="3028013"/>
            <a:ext cx="8267140" cy="1487231"/>
          </a:xfrm>
        </p:spPr>
        <p:txBody>
          <a:bodyPr>
            <a:normAutofit/>
          </a:bodyPr>
          <a:lstStyle/>
          <a:p>
            <a:r>
              <a:rPr lang="en-US" sz="1400" dirty="0" smtClean="0">
                <a:solidFill>
                  <a:srgbClr val="0070C0"/>
                </a:solidFill>
              </a:rPr>
              <a:t>Standard File, Edit, View menus.</a:t>
            </a:r>
          </a:p>
          <a:p>
            <a:r>
              <a:rPr lang="en-US" sz="1400" dirty="0" smtClean="0">
                <a:solidFill>
                  <a:srgbClr val="FF0000"/>
                </a:solidFill>
              </a:rPr>
              <a:t>A “cell.” We will use two types of cell: 1) Code, 2) Markdown</a:t>
            </a:r>
            <a:r>
              <a:rPr lang="en-US" sz="1400" dirty="0" smtClean="0"/>
              <a:t>. </a:t>
            </a:r>
            <a:r>
              <a:rPr lang="en-US" sz="1400" dirty="0" smtClean="0">
                <a:solidFill>
                  <a:srgbClr val="00B050"/>
                </a:solidFill>
              </a:rPr>
              <a:t>You can choose the cell type.</a:t>
            </a:r>
            <a:endParaRPr lang="en-US" sz="1400" dirty="0">
              <a:solidFill>
                <a:srgbClr val="00B050"/>
              </a:solidFill>
            </a:endParaRPr>
          </a:p>
        </p:txBody>
      </p:sp>
      <p:sp>
        <p:nvSpPr>
          <p:cNvPr id="6" name="Left Brace 5"/>
          <p:cNvSpPr/>
          <p:nvPr/>
        </p:nvSpPr>
        <p:spPr>
          <a:xfrm rot="16200000">
            <a:off x="771994" y="292306"/>
            <a:ext cx="232347" cy="1176731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 flipH="1" flipV="1">
            <a:off x="869430" y="1056807"/>
            <a:ext cx="307298" cy="1971206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 flipV="1">
            <a:off x="1678898" y="1678899"/>
            <a:ext cx="2293495" cy="1671403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 flipV="1">
            <a:off x="3245370" y="1056807"/>
            <a:ext cx="3405267" cy="2430905"/>
          </a:xfrm>
          <a:prstGeom prst="straightConnector1">
            <a:avLst/>
          </a:prstGeom>
          <a:ln w="28575">
            <a:solidFill>
              <a:srgbClr val="00B05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0029582"/>
      </p:ext>
    </p:extLst>
  </p:cSld>
  <p:clrMapOvr>
    <a:masterClrMapping/>
  </p:clrMapOvr>
  <p:transition spd="med">
    <p:wipe dir="r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51" y="0"/>
            <a:ext cx="4539519" cy="340463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3663" y="674555"/>
            <a:ext cx="5330395" cy="2556147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457200" y="3335311"/>
            <a:ext cx="8267140" cy="117993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Exponent is 11-bits, or 0 to 2048.</a:t>
            </a:r>
          </a:p>
          <a:p>
            <a:r>
              <a:rPr lang="en-US" dirty="0" smtClean="0"/>
              <a:t>But, could be negative. Excess-1023 means</a:t>
            </a:r>
          </a:p>
          <a:p>
            <a:pPr lvl="1"/>
            <a:r>
              <a:rPr lang="en-US" dirty="0" smtClean="0"/>
              <a:t>The actual exponent to use</a:t>
            </a:r>
          </a:p>
          <a:p>
            <a:pPr lvl="1"/>
            <a:r>
              <a:rPr lang="en-US" dirty="0" smtClean="0"/>
              <a:t>Is the value in the exponent area </a:t>
            </a:r>
            <a:r>
              <a:rPr lang="mr-IN" dirty="0" smtClean="0"/>
              <a:t>–</a:t>
            </a:r>
            <a:r>
              <a:rPr lang="en-US" dirty="0" smtClean="0"/>
              <a:t> 1023.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1434942"/>
      </p:ext>
    </p:extLst>
  </p:cSld>
  <p:clrMapOvr>
    <a:masterClrMapping/>
  </p:clrMapOvr>
  <p:transition spd="med">
    <p:wipe dir="r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884" y="667998"/>
            <a:ext cx="5299023" cy="386685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36884" y="2061437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2000" b="1" dirty="0" smtClean="0">
                <a:solidFill>
                  <a:srgbClr val="FFFF00"/>
                </a:solidFill>
                <a:latin typeface="+mn-lt"/>
              </a:rPr>
              <a:t>“Run along kid.</a:t>
            </a:r>
          </a:p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2000" b="1" dirty="0" smtClean="0">
                <a:solidFill>
                  <a:srgbClr val="FFFF00"/>
                </a:solidFill>
                <a:latin typeface="+mn-lt"/>
              </a:rPr>
              <a:t>You’re bothering me!”</a:t>
            </a:r>
            <a:endParaRPr lang="en-US" sz="2000" b="1" dirty="0" smtClean="0">
              <a:solidFill>
                <a:srgbClr val="FFFF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7586145"/>
      </p:ext>
    </p:extLst>
  </p:cSld>
  <p:clrMapOvr>
    <a:masterClrMapping/>
  </p:clrMapOvr>
  <p:transition spd="med"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60" y="451624"/>
            <a:ext cx="4224238" cy="339563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Rectangle 2"/>
          <p:cNvSpPr/>
          <p:nvPr/>
        </p:nvSpPr>
        <p:spPr>
          <a:xfrm>
            <a:off x="772633" y="453656"/>
            <a:ext cx="1041990" cy="517451"/>
          </a:xfrm>
          <a:prstGeom prst="rect">
            <a:avLst/>
          </a:prstGeom>
          <a:solidFill>
            <a:schemeClr val="accent1"/>
          </a:solidFill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sz="1200" smtClean="0">
                <a:solidFill>
                  <a:schemeClr val="tx2"/>
                </a:solidFill>
                <a:latin typeface="+mn-lt"/>
              </a:rPr>
              <a:t>Integer</a:t>
            </a:r>
            <a:br>
              <a:rPr lang="en-US" sz="1200" smtClean="0">
                <a:solidFill>
                  <a:schemeClr val="tx2"/>
                </a:solidFill>
                <a:latin typeface="+mn-lt"/>
              </a:rPr>
            </a:br>
            <a:r>
              <a:rPr lang="en-US" sz="1200" smtClean="0">
                <a:solidFill>
                  <a:schemeClr val="tx2"/>
                </a:solidFill>
                <a:latin typeface="+mn-lt"/>
              </a:rPr>
              <a:t>2104</a:t>
            </a:r>
            <a:endParaRPr lang="en-US" sz="1200" dirty="0" smtClean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72633" y="2150459"/>
            <a:ext cx="2126512" cy="517451"/>
          </a:xfrm>
          <a:prstGeom prst="rect">
            <a:avLst/>
          </a:prstGeom>
          <a:solidFill>
            <a:srgbClr val="00B050"/>
          </a:solidFill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sz="1200" dirty="0" smtClean="0">
                <a:solidFill>
                  <a:schemeClr val="tx2"/>
                </a:solidFill>
                <a:latin typeface="+mn-lt"/>
              </a:rPr>
              <a:t>String</a:t>
            </a:r>
            <a:br>
              <a:rPr lang="en-US" sz="1200" dirty="0" smtClean="0">
                <a:solidFill>
                  <a:schemeClr val="tx2"/>
                </a:solidFill>
                <a:latin typeface="+mn-lt"/>
              </a:rPr>
            </a:br>
            <a:r>
              <a:rPr lang="en-US" sz="1200" dirty="0" smtClean="0">
                <a:solidFill>
                  <a:schemeClr val="tx2"/>
                </a:solidFill>
                <a:latin typeface="+mn-lt"/>
              </a:rPr>
              <a:t>“</a:t>
            </a:r>
            <a:r>
              <a:rPr lang="en-US" sz="1200" dirty="0" err="1" smtClean="0">
                <a:solidFill>
                  <a:schemeClr val="tx2"/>
                </a:solidFill>
                <a:latin typeface="+mn-lt"/>
              </a:rPr>
              <a:t>Veni</a:t>
            </a:r>
            <a:r>
              <a:rPr lang="en-US" sz="1200" dirty="0" smtClean="0">
                <a:solidFill>
                  <a:schemeClr val="tx2"/>
                </a:solidFill>
                <a:latin typeface="+mn-lt"/>
              </a:rPr>
              <a:t>, </a:t>
            </a:r>
            <a:r>
              <a:rPr lang="en-US" sz="1200" dirty="0" err="1" smtClean="0">
                <a:solidFill>
                  <a:schemeClr val="tx2"/>
                </a:solidFill>
                <a:latin typeface="+mn-lt"/>
              </a:rPr>
              <a:t>Vidi</a:t>
            </a:r>
            <a:r>
              <a:rPr lang="en-US" sz="1200" dirty="0" smtClean="0">
                <a:solidFill>
                  <a:schemeClr val="tx2"/>
                </a:solidFill>
                <a:latin typeface="+mn-lt"/>
              </a:rPr>
              <a:t>, Vici”</a:t>
            </a:r>
          </a:p>
        </p:txBody>
      </p:sp>
      <p:sp>
        <p:nvSpPr>
          <p:cNvPr id="5" name="Rectangle 4"/>
          <p:cNvSpPr/>
          <p:nvPr/>
        </p:nvSpPr>
        <p:spPr>
          <a:xfrm>
            <a:off x="2877447" y="971107"/>
            <a:ext cx="1587951" cy="517451"/>
          </a:xfrm>
          <a:prstGeom prst="rect">
            <a:avLst/>
          </a:prstGeom>
          <a:solidFill>
            <a:srgbClr val="FF0000"/>
          </a:solidFill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sz="1200" dirty="0" smtClean="0">
                <a:solidFill>
                  <a:schemeClr val="tx2"/>
                </a:solidFill>
                <a:latin typeface="+mn-lt"/>
              </a:rPr>
              <a:t>Floating Point</a:t>
            </a:r>
            <a:br>
              <a:rPr lang="en-US" sz="1200" dirty="0" smtClean="0">
                <a:solidFill>
                  <a:schemeClr val="tx2"/>
                </a:solidFill>
                <a:latin typeface="+mn-lt"/>
              </a:rPr>
            </a:br>
            <a:r>
              <a:rPr lang="en-US" sz="1200" dirty="0" smtClean="0">
                <a:solidFill>
                  <a:schemeClr val="tx2"/>
                </a:solidFill>
                <a:latin typeface="+mn-lt"/>
              </a:rPr>
              <a:t>3.1416</a:t>
            </a:r>
          </a:p>
        </p:txBody>
      </p:sp>
      <p:sp>
        <p:nvSpPr>
          <p:cNvPr id="6" name="Rectangle 5"/>
          <p:cNvSpPr/>
          <p:nvPr/>
        </p:nvSpPr>
        <p:spPr>
          <a:xfrm>
            <a:off x="1814191" y="3315845"/>
            <a:ext cx="2126512" cy="517451"/>
          </a:xfrm>
          <a:prstGeom prst="rect">
            <a:avLst/>
          </a:prstGeom>
          <a:solidFill>
            <a:srgbClr val="7030A0"/>
          </a:solidFill>
          <a:ln>
            <a:solidFill>
              <a:schemeClr val="bg2"/>
            </a:solidFill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sz="1200" dirty="0" smtClean="0">
                <a:solidFill>
                  <a:schemeClr val="tx2"/>
                </a:solidFill>
                <a:latin typeface="+mn-lt"/>
              </a:rPr>
              <a:t>String</a:t>
            </a:r>
            <a:br>
              <a:rPr lang="en-US" sz="1200" dirty="0" smtClean="0">
                <a:solidFill>
                  <a:schemeClr val="tx2"/>
                </a:solidFill>
                <a:latin typeface="+mn-lt"/>
              </a:rPr>
            </a:br>
            <a:r>
              <a:rPr lang="en-US" sz="1200" dirty="0" smtClean="0">
                <a:solidFill>
                  <a:schemeClr val="tx2"/>
                </a:solidFill>
                <a:latin typeface="+mn-lt"/>
              </a:rPr>
              <a:t>“</a:t>
            </a:r>
            <a:r>
              <a:rPr lang="en-US" sz="1200" dirty="0" err="1" smtClean="0">
                <a:solidFill>
                  <a:schemeClr val="tx2"/>
                </a:solidFill>
                <a:latin typeface="+mn-lt"/>
              </a:rPr>
              <a:t>Veni</a:t>
            </a:r>
            <a:r>
              <a:rPr lang="en-US" sz="1200" dirty="0" smtClean="0">
                <a:solidFill>
                  <a:schemeClr val="tx2"/>
                </a:solidFill>
                <a:latin typeface="+mn-lt"/>
              </a:rPr>
              <a:t>, </a:t>
            </a:r>
            <a:r>
              <a:rPr lang="en-US" sz="1200" dirty="0" err="1" smtClean="0">
                <a:solidFill>
                  <a:schemeClr val="tx2"/>
                </a:solidFill>
                <a:latin typeface="+mn-lt"/>
              </a:rPr>
              <a:t>Vidi</a:t>
            </a:r>
            <a:r>
              <a:rPr lang="en-US" sz="1200" dirty="0" smtClean="0">
                <a:solidFill>
                  <a:schemeClr val="tx2"/>
                </a:solidFill>
                <a:latin typeface="+mn-lt"/>
              </a:rPr>
              <a:t>, Vici”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117532" y="202656"/>
            <a:ext cx="3913213" cy="423175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2000" dirty="0">
                <a:solidFill>
                  <a:srgbClr val="0070C0"/>
                </a:solidFill>
                <a:latin typeface="+mn-lt"/>
              </a:rPr>
              <a:t>x</a:t>
            </a:r>
            <a:r>
              <a:rPr lang="en-US" sz="2000" dirty="0" smtClean="0">
                <a:solidFill>
                  <a:srgbClr val="0070C0"/>
                </a:solidFill>
                <a:latin typeface="+mn-lt"/>
              </a:rPr>
              <a:t> = 2104</a:t>
            </a:r>
          </a:p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2000" dirty="0">
                <a:solidFill>
                  <a:srgbClr val="0070C0"/>
                </a:solidFill>
                <a:latin typeface="+mn-lt"/>
              </a:rPr>
              <a:t>y</a:t>
            </a:r>
            <a:r>
              <a:rPr lang="en-US" sz="2000" dirty="0" smtClean="0">
                <a:solidFill>
                  <a:srgbClr val="0070C0"/>
                </a:solidFill>
                <a:latin typeface="+mn-lt"/>
              </a:rPr>
              <a:t> = x</a:t>
            </a:r>
          </a:p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endParaRPr lang="en-US" sz="2000" dirty="0">
              <a:latin typeface="+mn-lt"/>
            </a:endParaRPr>
          </a:p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2000" dirty="0" smtClean="0">
                <a:solidFill>
                  <a:srgbClr val="FF0000"/>
                </a:solidFill>
                <a:latin typeface="+mn-lt"/>
              </a:rPr>
              <a:t>z = 3.1416</a:t>
            </a:r>
          </a:p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endParaRPr lang="en-US" sz="2000" dirty="0" smtClean="0">
              <a:latin typeface="+mn-lt"/>
            </a:endParaRPr>
          </a:p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2000" dirty="0">
                <a:solidFill>
                  <a:srgbClr val="00B050"/>
                </a:solidFill>
                <a:latin typeface="+mn-lt"/>
              </a:rPr>
              <a:t>p</a:t>
            </a:r>
            <a:r>
              <a:rPr lang="en-US" sz="2000" dirty="0" smtClean="0">
                <a:solidFill>
                  <a:srgbClr val="00B050"/>
                </a:solidFill>
                <a:latin typeface="+mn-lt"/>
              </a:rPr>
              <a:t> = input(“</a:t>
            </a:r>
            <a:r>
              <a:rPr lang="en-US" sz="2000" dirty="0" err="1" smtClean="0">
                <a:solidFill>
                  <a:srgbClr val="00B050"/>
                </a:solidFill>
                <a:latin typeface="+mn-lt"/>
              </a:rPr>
              <a:t>Caeser</a:t>
            </a:r>
            <a:r>
              <a:rPr lang="en-US" sz="2000" dirty="0" smtClean="0">
                <a:solidFill>
                  <a:srgbClr val="00B050"/>
                </a:solidFill>
                <a:latin typeface="+mn-lt"/>
              </a:rPr>
              <a:t> said?”)</a:t>
            </a:r>
          </a:p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endParaRPr lang="en-US" sz="2000" dirty="0">
              <a:latin typeface="+mn-lt"/>
            </a:endParaRPr>
          </a:p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2000" dirty="0" smtClean="0">
                <a:solidFill>
                  <a:srgbClr val="7030A0"/>
                </a:solidFill>
                <a:latin typeface="+mn-lt"/>
              </a:rPr>
              <a:t>q = </a:t>
            </a:r>
            <a:r>
              <a:rPr lang="en-US" sz="2000" dirty="0">
                <a:solidFill>
                  <a:srgbClr val="7030A0"/>
                </a:solidFill>
                <a:latin typeface="+mn-lt"/>
              </a:rPr>
              <a:t>input(“</a:t>
            </a:r>
            <a:r>
              <a:rPr lang="en-US" sz="2000" dirty="0" err="1">
                <a:solidFill>
                  <a:srgbClr val="7030A0"/>
                </a:solidFill>
                <a:latin typeface="+mn-lt"/>
              </a:rPr>
              <a:t>dixerunt</a:t>
            </a:r>
            <a:r>
              <a:rPr lang="en-US" sz="2000" dirty="0">
                <a:solidFill>
                  <a:srgbClr val="7030A0"/>
                </a:solidFill>
                <a:latin typeface="+mn-lt"/>
              </a:rPr>
              <a:t> </a:t>
            </a:r>
            <a:r>
              <a:rPr lang="en-US" sz="2000" dirty="0" err="1" smtClean="0">
                <a:solidFill>
                  <a:srgbClr val="7030A0"/>
                </a:solidFill>
                <a:latin typeface="+mn-lt"/>
              </a:rPr>
              <a:t>Caesaris</a:t>
            </a:r>
            <a:r>
              <a:rPr lang="en-US" sz="2000" dirty="0" smtClean="0">
                <a:solidFill>
                  <a:srgbClr val="7030A0"/>
                </a:solidFill>
                <a:latin typeface="+mn-lt"/>
              </a:rPr>
              <a:t>?”)</a:t>
            </a:r>
            <a:endParaRPr lang="en-US" sz="2000" dirty="0">
              <a:solidFill>
                <a:srgbClr val="7030A0"/>
              </a:solidFill>
              <a:latin typeface="+mn-lt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1864242" y="389860"/>
            <a:ext cx="3139285" cy="163033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3951336" y="2920309"/>
            <a:ext cx="1109763" cy="544977"/>
          </a:xfrm>
          <a:prstGeom prst="straightConnector1">
            <a:avLst/>
          </a:prstGeom>
          <a:ln w="38100">
            <a:solidFill>
              <a:srgbClr val="7030A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 flipV="1">
            <a:off x="4458743" y="1350269"/>
            <a:ext cx="602355" cy="65202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2899146" y="2212847"/>
            <a:ext cx="2104381" cy="211376"/>
          </a:xfrm>
          <a:prstGeom prst="straightConnector1">
            <a:avLst/>
          </a:prstGeom>
          <a:ln w="38100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1814191" y="754154"/>
            <a:ext cx="3328229" cy="79367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647548"/>
      </p:ext>
    </p:extLst>
  </p:cSld>
  <p:clrMapOvr>
    <a:masterClrMapping/>
  </p:clrMapOvr>
  <p:transition spd="med">
    <p:wipe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932" y="349144"/>
            <a:ext cx="5539002" cy="419219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5083" y="349144"/>
            <a:ext cx="4775200" cy="15113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262520" y="164478"/>
            <a:ext cx="2600327" cy="369332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2000" smtClean="0">
                <a:latin typeface="+mn-lt"/>
              </a:rPr>
              <a:t>(Text) Sequence </a:t>
            </a:r>
            <a:r>
              <a:rPr lang="en-US" sz="2000" dirty="0" smtClean="0">
                <a:latin typeface="+mn-lt"/>
              </a:rPr>
              <a:t>Object</a:t>
            </a:r>
          </a:p>
        </p:txBody>
      </p:sp>
      <p:sp>
        <p:nvSpPr>
          <p:cNvPr id="5" name="Rounded Rectangular Callout 4"/>
          <p:cNvSpPr/>
          <p:nvPr/>
        </p:nvSpPr>
        <p:spPr>
          <a:xfrm>
            <a:off x="4894427" y="2445239"/>
            <a:ext cx="3914078" cy="1201210"/>
          </a:xfrm>
          <a:prstGeom prst="wedgeRoundRectCallout">
            <a:avLst>
              <a:gd name="adj1" fmla="val -134508"/>
              <a:gd name="adj2" fmla="val 55073"/>
              <a:gd name="adj3" fmla="val 16667"/>
            </a:avLst>
          </a:prstGeom>
          <a:solidFill>
            <a:schemeClr val="accent1"/>
          </a:solidFill>
          <a:ln>
            <a:solidFill>
              <a:schemeClr val="bg2"/>
            </a:solidFill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sz="2000" dirty="0" smtClean="0">
                <a:solidFill>
                  <a:schemeClr val="tx2"/>
                </a:solidFill>
                <a:latin typeface="+mn-lt"/>
              </a:rPr>
              <a:t>This is what</a:t>
            </a:r>
            <a:br>
              <a:rPr lang="en-US" sz="2000" dirty="0" smtClean="0">
                <a:solidFill>
                  <a:schemeClr val="tx2"/>
                </a:solidFill>
                <a:latin typeface="+mn-lt"/>
              </a:rPr>
            </a:br>
            <a:r>
              <a:rPr lang="en-US" sz="2000" smtClean="0">
                <a:solidFill>
                  <a:schemeClr val="tx2"/>
                </a:solidFill>
                <a:latin typeface="+mn-lt"/>
              </a:rPr>
              <a:t>“immutable” means.</a:t>
            </a:r>
            <a:endParaRPr lang="en-US" sz="2000" dirty="0" smtClean="0">
              <a:solidFill>
                <a:schemeClr val="tx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96352404"/>
      </p:ext>
    </p:extLst>
  </p:cSld>
  <p:clrMapOvr>
    <a:masterClrMapping/>
  </p:clrMapOvr>
  <p:transition spd="med"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3023" y="800100"/>
            <a:ext cx="4197855" cy="3032760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469" y="800100"/>
            <a:ext cx="4088764" cy="230124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554671" y="419100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2000" smtClean="0">
                <a:latin typeface="+mn-lt"/>
              </a:rPr>
              <a:t>JPEG Image</a:t>
            </a:r>
            <a:endParaRPr lang="en-US" sz="2000" dirty="0" err="1" smtClean="0">
              <a:latin typeface="+mn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745671" y="419100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2000" dirty="0" smtClean="0">
                <a:latin typeface="+mn-lt"/>
              </a:rPr>
              <a:t>Underlying File</a:t>
            </a:r>
          </a:p>
        </p:txBody>
      </p:sp>
    </p:spTree>
    <p:extLst>
      <p:ext uri="{BB962C8B-B14F-4D97-AF65-F5344CB8AC3E}">
        <p14:creationId xmlns:p14="http://schemas.microsoft.com/office/powerpoint/2010/main" val="1873126933"/>
      </p:ext>
    </p:extLst>
  </p:cSld>
  <p:clrMapOvr>
    <a:masterClrMapping/>
  </p:clrMapOvr>
  <p:transition spd="med">
    <p:wipe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6606" y="214630"/>
            <a:ext cx="1925350" cy="113411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1277" y="1203666"/>
            <a:ext cx="2651785" cy="2272959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6661830" y="1909165"/>
            <a:ext cx="1860469" cy="1567460"/>
            <a:chOff x="6083935" y="2346960"/>
            <a:chExt cx="2491740" cy="2099310"/>
          </a:xfrm>
        </p:grpSpPr>
        <p:sp>
          <p:nvSpPr>
            <p:cNvPr id="3" name="Rounded Rectangle 2"/>
            <p:cNvSpPr/>
            <p:nvPr/>
          </p:nvSpPr>
          <p:spPr>
            <a:xfrm>
              <a:off x="6083935" y="2346960"/>
              <a:ext cx="2491740" cy="723900"/>
            </a:xfrm>
            <a:prstGeom prst="roundRect">
              <a:avLst/>
            </a:prstGeom>
            <a:noFill/>
            <a:ln w="38100">
              <a:solidFill>
                <a:schemeClr val="accent1"/>
              </a:solidFill>
            </a:ln>
            <a:effectLst/>
          </p:spPr>
          <p:txBody>
            <a:bodyPr wrap="square" lIns="182880" tIns="137160" rIns="137160" bIns="137160" rtlCol="0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</a:pPr>
              <a:r>
                <a:rPr lang="en-US" sz="1200" smtClean="0">
                  <a:solidFill>
                    <a:schemeClr val="bg1"/>
                  </a:solidFill>
                  <a:latin typeface="+mn-lt"/>
                </a:rPr>
                <a:t>Web Content Server</a:t>
              </a:r>
              <a:endParaRPr lang="en-US" sz="1200" dirty="0" smtClean="0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4" name="Magnetic Disk 3"/>
            <p:cNvSpPr/>
            <p:nvPr/>
          </p:nvSpPr>
          <p:spPr>
            <a:xfrm>
              <a:off x="6663055" y="3413760"/>
              <a:ext cx="1333500" cy="1032510"/>
            </a:xfrm>
            <a:prstGeom prst="flowChartMagneticDisk">
              <a:avLst/>
            </a:prstGeom>
            <a:solidFill>
              <a:schemeClr val="accent1"/>
            </a:solidFill>
            <a:ln w="38100">
              <a:solidFill>
                <a:schemeClr val="bg2"/>
              </a:solidFill>
            </a:ln>
            <a:effectLst/>
          </p:spPr>
          <p:txBody>
            <a:bodyPr wrap="square" lIns="182880" tIns="137160" rIns="137160" bIns="137160" rtlCol="0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</a:pPr>
              <a:r>
                <a:rPr lang="en-US" sz="1200" dirty="0" smtClean="0">
                  <a:solidFill>
                    <a:schemeClr val="tx2"/>
                  </a:solidFill>
                  <a:latin typeface="+mn-lt"/>
                </a:rPr>
                <a:t>Files</a:t>
              </a:r>
            </a:p>
          </p:txBody>
        </p:sp>
        <p:cxnSp>
          <p:nvCxnSpPr>
            <p:cNvPr id="6" name="Straight Connector 5"/>
            <p:cNvCxnSpPr>
              <a:stCxn id="3" idx="2"/>
              <a:endCxn id="4" idx="1"/>
            </p:cNvCxnSpPr>
            <p:nvPr/>
          </p:nvCxnSpPr>
          <p:spPr>
            <a:xfrm>
              <a:off x="7329805" y="3070860"/>
              <a:ext cx="0" cy="34290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Rounded Rectangle 7"/>
          <p:cNvSpPr/>
          <p:nvPr/>
        </p:nvSpPr>
        <p:spPr>
          <a:xfrm>
            <a:off x="4221030" y="287655"/>
            <a:ext cx="2387223" cy="1479272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  <a:effectLst/>
        </p:spPr>
        <p:txBody>
          <a:bodyPr wrap="square" lIns="182880" tIns="137160" rIns="137160" bIns="137160" rtlCol="0" anchor="t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sz="1200" dirty="0" smtClean="0">
                <a:solidFill>
                  <a:schemeClr val="bg1"/>
                </a:solidFill>
                <a:latin typeface="+mn-lt"/>
              </a:rPr>
              <a:t>Web Browser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4286934" y="725747"/>
            <a:ext cx="2196150" cy="506366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sz="1200" dirty="0" smtClean="0">
                <a:solidFill>
                  <a:schemeClr val="bg1"/>
                </a:solidFill>
                <a:latin typeface="+mn-lt"/>
              </a:rPr>
              <a:t>Content Rendering</a:t>
            </a:r>
          </a:p>
        </p:txBody>
      </p:sp>
      <p:cxnSp>
        <p:nvCxnSpPr>
          <p:cNvPr id="11" name="Straight Arrow Connector 10"/>
          <p:cNvCxnSpPr>
            <a:stCxn id="3" idx="0"/>
          </p:cNvCxnSpPr>
          <p:nvPr/>
        </p:nvCxnSpPr>
        <p:spPr>
          <a:xfrm flipH="1" flipV="1">
            <a:off x="6483083" y="1078497"/>
            <a:ext cx="1108981" cy="830668"/>
          </a:xfrm>
          <a:prstGeom prst="straightConnector1">
            <a:avLst/>
          </a:prstGeom>
          <a:ln w="25400">
            <a:solidFill>
              <a:srgbClr val="00B05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3" idx="0"/>
          </p:cNvCxnSpPr>
          <p:nvPr/>
        </p:nvCxnSpPr>
        <p:spPr>
          <a:xfrm flipH="1" flipV="1">
            <a:off x="6136025" y="1459694"/>
            <a:ext cx="1456039" cy="449471"/>
          </a:xfrm>
          <a:prstGeom prst="straightConnector1">
            <a:avLst/>
          </a:prstGeom>
          <a:ln w="2540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7037573" y="475409"/>
            <a:ext cx="614467" cy="0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7037573" y="701642"/>
            <a:ext cx="614467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7037573" y="927875"/>
            <a:ext cx="61446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7740466" y="384377"/>
            <a:ext cx="682741" cy="682741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1000" dirty="0" smtClean="0">
                <a:latin typeface="+mn-lt"/>
              </a:rPr>
              <a:t>REST/JSON</a:t>
            </a:r>
          </a:p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1000" dirty="0" smtClean="0">
                <a:solidFill>
                  <a:srgbClr val="00B050"/>
                </a:solidFill>
                <a:latin typeface="+mn-lt"/>
              </a:rPr>
              <a:t>HTML, JPG, </a:t>
            </a:r>
            <a:r>
              <a:rPr lang="mr-IN" sz="1000" dirty="0" smtClean="0">
                <a:solidFill>
                  <a:srgbClr val="00B050"/>
                </a:solidFill>
                <a:latin typeface="+mn-lt"/>
              </a:rPr>
              <a:t>…</a:t>
            </a:r>
            <a:endParaRPr lang="en-US" sz="1000" dirty="0" smtClean="0">
              <a:solidFill>
                <a:srgbClr val="00B050"/>
              </a:solidFill>
              <a:latin typeface="+mn-lt"/>
            </a:endParaRPr>
          </a:p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1000" dirty="0" smtClean="0">
                <a:solidFill>
                  <a:srgbClr val="FF0000"/>
                </a:solidFill>
                <a:latin typeface="+mn-lt"/>
              </a:rPr>
              <a:t>JavaScript</a:t>
            </a:r>
          </a:p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1000" dirty="0" smtClean="0">
                <a:solidFill>
                  <a:srgbClr val="7030A0"/>
                </a:solidFill>
                <a:latin typeface="+mn-lt"/>
              </a:rPr>
              <a:t>Database Connection</a:t>
            </a:r>
            <a:endParaRPr lang="en-US" sz="1000" dirty="0">
              <a:solidFill>
                <a:srgbClr val="7030A0"/>
              </a:solidFill>
              <a:latin typeface="+mn-lt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6592" y="3802380"/>
            <a:ext cx="541153" cy="777240"/>
          </a:xfrm>
          <a:prstGeom prst="rect">
            <a:avLst/>
          </a:prstGeom>
        </p:spPr>
      </p:pic>
      <p:cxnSp>
        <p:nvCxnSpPr>
          <p:cNvPr id="30" name="Straight Arrow Connector 29"/>
          <p:cNvCxnSpPr>
            <a:stCxn id="29" idx="0"/>
          </p:cNvCxnSpPr>
          <p:nvPr/>
        </p:nvCxnSpPr>
        <p:spPr>
          <a:xfrm flipH="1" flipV="1">
            <a:off x="5204461" y="3268980"/>
            <a:ext cx="12708" cy="533400"/>
          </a:xfrm>
          <a:prstGeom prst="straightConnector1">
            <a:avLst/>
          </a:prstGeom>
          <a:ln w="25400">
            <a:solidFill>
              <a:srgbClr val="7030A0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 flipV="1">
            <a:off x="2428291" y="1128216"/>
            <a:ext cx="1915403" cy="903962"/>
          </a:xfrm>
          <a:prstGeom prst="straightConnector1">
            <a:avLst/>
          </a:prstGeom>
          <a:ln w="25400">
            <a:solidFill>
              <a:schemeClr val="bg2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7037573" y="1154109"/>
            <a:ext cx="614467" cy="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5487745" y="3954544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1200" smtClean="0">
                <a:latin typeface="+mn-lt"/>
              </a:rPr>
              <a:t>Database Server</a:t>
            </a:r>
            <a:endParaRPr lang="en-US" sz="1200" dirty="0" err="1" smtClean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712941"/>
      </p:ext>
    </p:extLst>
  </p:cSld>
  <p:clrMapOvr>
    <a:masterClrMapping/>
  </p:clrMapOvr>
  <p:transition spd="med">
    <p:wipe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3212" y="420784"/>
            <a:ext cx="5676027" cy="426146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050697" y="1893536"/>
            <a:ext cx="890124" cy="946769"/>
          </a:xfrm>
          <a:prstGeom prst="rect">
            <a:avLst/>
          </a:prstGeom>
          <a:noFill/>
          <a:ln w="28575">
            <a:solidFill>
              <a:srgbClr val="0070C0"/>
            </a:solidFill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smtClean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18369" y="3767853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1800" dirty="0" smtClean="0">
                <a:solidFill>
                  <a:srgbClr val="0070C0"/>
                </a:solidFill>
                <a:latin typeface="+mn-lt"/>
              </a:rPr>
              <a:t>A </a:t>
            </a:r>
            <a:r>
              <a:rPr lang="en-US" sz="1800" smtClean="0">
                <a:solidFill>
                  <a:srgbClr val="0070C0"/>
                </a:solidFill>
                <a:latin typeface="+mn-lt"/>
              </a:rPr>
              <a:t>Python program</a:t>
            </a:r>
          </a:p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1800" dirty="0" smtClean="0">
                <a:solidFill>
                  <a:srgbClr val="0070C0"/>
                </a:solidFill>
                <a:latin typeface="+mn-lt"/>
              </a:rPr>
              <a:t>someone wrote.</a:t>
            </a:r>
            <a:endParaRPr lang="en-US" sz="1800" dirty="0" smtClean="0">
              <a:solidFill>
                <a:srgbClr val="0070C0"/>
              </a:solidFill>
              <a:latin typeface="+mn-lt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2694648" y="2840307"/>
            <a:ext cx="356049" cy="927546"/>
          </a:xfrm>
          <a:prstGeom prst="line">
            <a:avLst/>
          </a:prstGeom>
          <a:ln w="1905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4241972" y="2005477"/>
            <a:ext cx="836334" cy="648712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smtClean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441620" y="2005477"/>
            <a:ext cx="765798" cy="648712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smtClean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555376" y="3572295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1800" dirty="0" smtClean="0">
                <a:solidFill>
                  <a:srgbClr val="FF0000"/>
                </a:solidFill>
                <a:latin typeface="+mn-lt"/>
              </a:rPr>
              <a:t>Programs that “read”</a:t>
            </a:r>
          </a:p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1800" dirty="0">
                <a:solidFill>
                  <a:srgbClr val="FF0000"/>
                </a:solidFill>
                <a:latin typeface="+mn-lt"/>
              </a:rPr>
              <a:t>a</a:t>
            </a:r>
            <a:r>
              <a:rPr lang="en-US" sz="1800" dirty="0" smtClean="0">
                <a:solidFill>
                  <a:srgbClr val="FF0000"/>
                </a:solidFill>
                <a:latin typeface="+mn-lt"/>
              </a:rPr>
              <a:t>nd process programs like data.</a:t>
            </a:r>
            <a:endParaRPr lang="en-US" sz="1800" dirty="0" smtClean="0">
              <a:solidFill>
                <a:srgbClr val="FF0000"/>
              </a:solidFill>
              <a:latin typeface="+mn-lt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 flipH="1" flipV="1">
            <a:off x="6125671" y="2767476"/>
            <a:ext cx="662457" cy="834490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 flipV="1">
            <a:off x="5102573" y="2654189"/>
            <a:ext cx="1685555" cy="947777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4227" y="1093435"/>
            <a:ext cx="551924" cy="677934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3784227" y="1108046"/>
            <a:ext cx="551924" cy="648712"/>
          </a:xfrm>
          <a:prstGeom prst="rect">
            <a:avLst/>
          </a:prstGeom>
          <a:noFill/>
          <a:ln w="28575">
            <a:solidFill>
              <a:srgbClr val="7030A0"/>
            </a:solidFill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smtClean="0">
              <a:solidFill>
                <a:schemeClr val="tx2"/>
              </a:solidFill>
              <a:latin typeface="+mn-lt"/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>
            <a:off x="4328630" y="1537487"/>
            <a:ext cx="386134" cy="438542"/>
          </a:xfrm>
          <a:prstGeom prst="line">
            <a:avLst/>
          </a:prstGeom>
          <a:ln w="19050">
            <a:solidFill>
              <a:srgbClr val="7030A0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2623561" y="1179919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1800" smtClean="0">
                <a:solidFill>
                  <a:srgbClr val="7030A0"/>
                </a:solidFill>
                <a:latin typeface="+mn-lt"/>
              </a:rPr>
              <a:t>Input data.</a:t>
            </a:r>
            <a:endParaRPr lang="en-US" sz="1800" dirty="0" smtClean="0">
              <a:solidFill>
                <a:srgbClr val="7030A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794731"/>
      </p:ext>
    </p:extLst>
  </p:cSld>
  <p:clrMapOvr>
    <a:masterClrMapping/>
  </p:clrMapOvr>
  <p:transition spd="med">
    <p:wipe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976162" y="798713"/>
            <a:ext cx="452344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200"/>
              </a:spcAft>
            </a:pPr>
            <a:r>
              <a:rPr lang="en-US" sz="1200" dirty="0">
                <a:solidFill>
                  <a:srgbClr val="000000"/>
                </a:solidFill>
              </a:rPr>
              <a:t>All Python objects ultimately share a small number </a:t>
            </a:r>
            <a:r>
              <a:rPr lang="en-US" sz="1200" dirty="0" smtClean="0">
                <a:solidFill>
                  <a:srgbClr val="000000"/>
                </a:solidFill>
              </a:rPr>
              <a:t>of</a:t>
            </a:r>
            <a:br>
              <a:rPr lang="en-US" sz="1200" dirty="0" smtClean="0">
                <a:solidFill>
                  <a:srgbClr val="000000"/>
                </a:solidFill>
              </a:rPr>
            </a:br>
            <a:r>
              <a:rPr lang="en-US" sz="1200" dirty="0" smtClean="0">
                <a:solidFill>
                  <a:srgbClr val="000000"/>
                </a:solidFill>
              </a:rPr>
              <a:t>fields </a:t>
            </a:r>
            <a:r>
              <a:rPr lang="en-US" sz="1200" dirty="0">
                <a:solidFill>
                  <a:srgbClr val="000000"/>
                </a:solidFill>
              </a:rPr>
              <a:t>at the beginning of the object’s representation in memory. </a:t>
            </a:r>
            <a:endParaRPr lang="en-US" sz="1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559" y="1260378"/>
            <a:ext cx="4011908" cy="168629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33559" y="1338242"/>
            <a:ext cx="1933997" cy="1785361"/>
          </a:xfrm>
          <a:prstGeom prst="rect">
            <a:avLst/>
          </a:prstGeom>
          <a:solidFill>
            <a:schemeClr val="tx2"/>
          </a:solidFill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smtClean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33559" y="2946677"/>
            <a:ext cx="8392874" cy="17235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Aft>
                <a:spcPts val="200"/>
              </a:spcAft>
              <a:buFontTx/>
              <a:buChar char="-"/>
            </a:pPr>
            <a:r>
              <a:rPr lang="en-US" sz="1200" dirty="0" smtClean="0"/>
              <a:t>Decimal 1 is hexadecimal x0000000000000001.</a:t>
            </a:r>
          </a:p>
          <a:p>
            <a:pPr marL="342900" indent="-342900">
              <a:spcAft>
                <a:spcPts val="200"/>
              </a:spcAft>
              <a:buFontTx/>
              <a:buChar char="-"/>
            </a:pPr>
            <a:r>
              <a:rPr lang="en-US" sz="1200" dirty="0" smtClean="0"/>
              <a:t>In memory, this is 000</a:t>
            </a:r>
            <a:r>
              <a:rPr lang="mr-IN" sz="1200" dirty="0" smtClean="0"/>
              <a:t>…</a:t>
            </a:r>
            <a:r>
              <a:rPr lang="en-US" sz="1200" dirty="0" smtClean="0"/>
              <a:t>..0001, with 63 zeroes.</a:t>
            </a:r>
          </a:p>
          <a:p>
            <a:pPr marL="342900" indent="-342900">
              <a:spcAft>
                <a:spcPts val="200"/>
              </a:spcAft>
              <a:buFontTx/>
              <a:buChar char="-"/>
            </a:pPr>
            <a:r>
              <a:rPr lang="en-US" sz="1200" dirty="0" smtClean="0"/>
              <a:t>How does the Python environment know those bytes are an integer and not something else?</a:t>
            </a:r>
          </a:p>
          <a:p>
            <a:pPr marL="342900" indent="-342900">
              <a:spcAft>
                <a:spcPts val="200"/>
              </a:spcAft>
              <a:buFontTx/>
              <a:buChar char="-"/>
            </a:pPr>
            <a:r>
              <a:rPr lang="en-US" sz="1200" dirty="0" smtClean="0"/>
              <a:t>Every object in memory has a prefix that is a bunch of bytes/bits. These bytes provide metadata (data about data), including what type of object it is.</a:t>
            </a:r>
          </a:p>
          <a:p>
            <a:pPr marL="342900" indent="-342900">
              <a:spcAft>
                <a:spcPts val="200"/>
              </a:spcAft>
              <a:buFontTx/>
              <a:buChar char="-"/>
            </a:pPr>
            <a:r>
              <a:rPr lang="en-US" sz="1200" dirty="0" smtClean="0"/>
              <a:t>Overly simplistically, decimal one is “two 64 bit” pieces of data.</a:t>
            </a:r>
          </a:p>
          <a:p>
            <a:pPr marL="800100" lvl="1" indent="-342900">
              <a:spcAft>
                <a:spcPts val="200"/>
              </a:spcAft>
              <a:buFontTx/>
              <a:buChar char="-"/>
            </a:pPr>
            <a:r>
              <a:rPr lang="en-US" sz="1200" dirty="0" smtClean="0"/>
              <a:t>One 64 bit segment encodes the value 1.</a:t>
            </a:r>
          </a:p>
          <a:p>
            <a:pPr marL="800100" lvl="1" indent="-342900">
              <a:spcAft>
                <a:spcPts val="200"/>
              </a:spcAft>
              <a:buFontTx/>
              <a:buChar char="-"/>
            </a:pPr>
            <a:r>
              <a:rPr lang="en-US" sz="1200" dirty="0" smtClean="0"/>
              <a:t>One 64 bit segment is a code that indicates INTEGER.</a:t>
            </a:r>
          </a:p>
        </p:txBody>
      </p:sp>
    </p:spTree>
    <p:extLst>
      <p:ext uri="{BB962C8B-B14F-4D97-AF65-F5344CB8AC3E}">
        <p14:creationId xmlns:p14="http://schemas.microsoft.com/office/powerpoint/2010/main" val="2024717688"/>
      </p:ext>
    </p:extLst>
  </p:cSld>
  <p:clrMapOvr>
    <a:masterClrMapping/>
  </p:clrMapOvr>
  <p:transition spd="med">
    <p:wipe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502" y="331774"/>
            <a:ext cx="3266529" cy="184498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52502" y="2176758"/>
            <a:ext cx="7561509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  <a:latin typeface="Times" charset="0"/>
              </a:rPr>
              <a:t>A Turing </a:t>
            </a:r>
            <a:r>
              <a:rPr lang="en-US" sz="1400" dirty="0">
                <a:solidFill>
                  <a:srgbClr val="000000"/>
                </a:solidFill>
                <a:latin typeface="Times" charset="0"/>
              </a:rPr>
              <a:t>Machine is a purely theoretical </a:t>
            </a:r>
            <a:r>
              <a:rPr lang="en-US" sz="1400" dirty="0" smtClean="0">
                <a:solidFill>
                  <a:srgbClr val="000000"/>
                </a:solidFill>
                <a:latin typeface="Times" charset="0"/>
              </a:rPr>
              <a:t>device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Times" charset="0"/>
              </a:rPr>
              <a:t>C</a:t>
            </a:r>
            <a:r>
              <a:rPr lang="en-US" sz="1400" dirty="0" smtClean="0">
                <a:solidFill>
                  <a:srgbClr val="000000"/>
                </a:solidFill>
                <a:latin typeface="Times" charset="0"/>
              </a:rPr>
              <a:t>ontrol </a:t>
            </a:r>
            <a:r>
              <a:rPr lang="en-US" sz="1400" dirty="0">
                <a:solidFill>
                  <a:srgbClr val="000000"/>
                </a:solidFill>
                <a:latin typeface="Times" charset="0"/>
              </a:rPr>
              <a:t>unit can be in one of a finite number of </a:t>
            </a:r>
            <a:r>
              <a:rPr lang="en-US" sz="1400" b="1" dirty="0" smtClean="0">
                <a:solidFill>
                  <a:srgbClr val="000000"/>
                </a:solidFill>
                <a:latin typeface="Times" charset="0"/>
              </a:rPr>
              <a:t>states </a:t>
            </a:r>
            <a:r>
              <a:rPr lang="en-US" sz="1400" dirty="0" smtClean="0">
                <a:solidFill>
                  <a:srgbClr val="000000"/>
                </a:solidFill>
                <a:latin typeface="Times" charset="0"/>
              </a:rPr>
              <a:t>(s1, s2, </a:t>
            </a:r>
            <a:r>
              <a:rPr lang="mr-IN" sz="1400" dirty="0" smtClean="0">
                <a:solidFill>
                  <a:srgbClr val="000000"/>
                </a:solidFill>
                <a:latin typeface="Times" charset="0"/>
              </a:rPr>
              <a:t>…</a:t>
            </a:r>
            <a:r>
              <a:rPr lang="en-US" sz="1400" dirty="0" smtClean="0">
                <a:solidFill>
                  <a:srgbClr val="000000"/>
                </a:solidFill>
                <a:latin typeface="Times" charset="0"/>
              </a:rPr>
              <a:t>, </a:t>
            </a:r>
            <a:r>
              <a:rPr lang="en-US" sz="1400" dirty="0" err="1" smtClean="0">
                <a:solidFill>
                  <a:srgbClr val="000000"/>
                </a:solidFill>
                <a:latin typeface="Times" charset="0"/>
              </a:rPr>
              <a:t>sN</a:t>
            </a:r>
            <a:r>
              <a:rPr lang="en-US" sz="1400" dirty="0" smtClean="0">
                <a:solidFill>
                  <a:srgbClr val="000000"/>
                </a:solidFill>
                <a:latin typeface="Times" charset="0"/>
              </a:rPr>
              <a:t>)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Times" charset="0"/>
              </a:rPr>
              <a:t>E</a:t>
            </a:r>
            <a:r>
              <a:rPr lang="en-US" sz="1400" dirty="0" smtClean="0">
                <a:solidFill>
                  <a:srgbClr val="000000"/>
                </a:solidFill>
                <a:latin typeface="Times" charset="0"/>
              </a:rPr>
              <a:t>ach </a:t>
            </a:r>
            <a:r>
              <a:rPr lang="en-US" sz="1400" dirty="0">
                <a:solidFill>
                  <a:srgbClr val="000000"/>
                </a:solidFill>
                <a:latin typeface="Times" charset="0"/>
              </a:rPr>
              <a:t>tape cell holds one of a finite number of </a:t>
            </a:r>
            <a:r>
              <a:rPr lang="en-US" sz="1400" b="1" dirty="0" smtClean="0">
                <a:solidFill>
                  <a:srgbClr val="000000"/>
                </a:solidFill>
                <a:latin typeface="Times" charset="0"/>
              </a:rPr>
              <a:t>symbols</a:t>
            </a:r>
            <a:endParaRPr lang="en-US" sz="1400" dirty="0" smtClean="0">
              <a:solidFill>
                <a:srgbClr val="000000"/>
              </a:solidFill>
              <a:latin typeface="Times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1400" dirty="0" smtClean="0">
                <a:solidFill>
                  <a:srgbClr val="000000"/>
                </a:solidFill>
                <a:latin typeface="Times" charset="0"/>
              </a:rPr>
              <a:t>read/write </a:t>
            </a:r>
            <a:r>
              <a:rPr lang="en-US" sz="1400" dirty="0">
                <a:solidFill>
                  <a:srgbClr val="000000"/>
                </a:solidFill>
                <a:latin typeface="Times" charset="0"/>
              </a:rPr>
              <a:t>head overwrites current symbol on each </a:t>
            </a:r>
            <a:r>
              <a:rPr lang="en-US" sz="1400" dirty="0" smtClean="0">
                <a:solidFill>
                  <a:srgbClr val="000000"/>
                </a:solidFill>
                <a:latin typeface="Times" charset="0"/>
              </a:rPr>
              <a:t>step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400" dirty="0" smtClean="0">
                <a:solidFill>
                  <a:srgbClr val="000000"/>
                </a:solidFill>
                <a:latin typeface="Times" charset="0"/>
              </a:rPr>
              <a:t>read/write </a:t>
            </a:r>
            <a:r>
              <a:rPr lang="en-US" sz="1400" dirty="0">
                <a:solidFill>
                  <a:srgbClr val="000000"/>
                </a:solidFill>
                <a:latin typeface="Times" charset="0"/>
              </a:rPr>
              <a:t>head moves one square to the </a:t>
            </a:r>
            <a:r>
              <a:rPr lang="en-US" sz="1400" b="1" dirty="0">
                <a:solidFill>
                  <a:srgbClr val="000000"/>
                </a:solidFill>
                <a:latin typeface="Times" charset="0"/>
              </a:rPr>
              <a:t>left</a:t>
            </a:r>
            <a:r>
              <a:rPr lang="en-US" sz="1400" dirty="0">
                <a:solidFill>
                  <a:srgbClr val="000000"/>
                </a:solidFill>
                <a:latin typeface="Times" charset="0"/>
              </a:rPr>
              <a:t> or </a:t>
            </a:r>
            <a:r>
              <a:rPr lang="en-US" sz="1400" b="1" dirty="0">
                <a:solidFill>
                  <a:srgbClr val="000000"/>
                </a:solidFill>
                <a:latin typeface="Times" charset="0"/>
              </a:rPr>
              <a:t>right</a:t>
            </a:r>
            <a:r>
              <a:rPr lang="en-US" sz="1400" dirty="0">
                <a:solidFill>
                  <a:srgbClr val="000000"/>
                </a:solidFill>
                <a:latin typeface="Times" charset="0"/>
              </a:rPr>
              <a:t> on each step</a:t>
            </a:r>
            <a:endParaRPr lang="en-US" sz="1400" b="0" i="0" dirty="0">
              <a:solidFill>
                <a:srgbClr val="000000"/>
              </a:solidFill>
              <a:effectLst/>
              <a:latin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6032569"/>
      </p:ext>
    </p:extLst>
  </p:cSld>
  <p:clrMapOvr>
    <a:masterClrMapping/>
  </p:clrMapOvr>
  <p:transition spd="med">
    <p:wipe dir="r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852" y="106786"/>
            <a:ext cx="8829493" cy="5036714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1060057" y="2994053"/>
            <a:ext cx="1165253" cy="614995"/>
          </a:xfrm>
          <a:prstGeom prst="roundRect">
            <a:avLst/>
          </a:prstGeom>
          <a:solidFill>
            <a:srgbClr val="C3C0FF"/>
          </a:solidFill>
          <a:ln>
            <a:solidFill>
              <a:srgbClr val="444444"/>
            </a:solidFill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sz="1600" dirty="0" smtClean="0">
                <a:latin typeface="+mn-lt"/>
              </a:rPr>
              <a:t>Python</a:t>
            </a:r>
            <a:br>
              <a:rPr lang="en-US" sz="1600" dirty="0" smtClean="0">
                <a:latin typeface="+mn-lt"/>
              </a:rPr>
            </a:br>
            <a:r>
              <a:rPr lang="en-US" sz="1600" dirty="0" smtClean="0">
                <a:latin typeface="+mn-lt"/>
              </a:rPr>
              <a:t>Program</a:t>
            </a:r>
            <a:endParaRPr lang="en-US" sz="1600" dirty="0" smtClean="0">
              <a:latin typeface="+mn-lt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457201" y="3959253"/>
            <a:ext cx="1768110" cy="633067"/>
          </a:xfrm>
          <a:prstGeom prst="roundRect">
            <a:avLst/>
          </a:prstGeom>
          <a:solidFill>
            <a:srgbClr val="C3C0FF"/>
          </a:solidFill>
          <a:ln>
            <a:solidFill>
              <a:srgbClr val="444444"/>
            </a:solidFill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sz="1600" dirty="0" smtClean="0">
                <a:latin typeface="+mn-lt"/>
              </a:rPr>
              <a:t>Some input for</a:t>
            </a:r>
            <a:br>
              <a:rPr lang="en-US" sz="1600" dirty="0" smtClean="0">
                <a:latin typeface="+mn-lt"/>
              </a:rPr>
            </a:br>
            <a:r>
              <a:rPr lang="en-US" sz="1600" dirty="0" smtClean="0">
                <a:latin typeface="+mn-lt"/>
              </a:rPr>
              <a:t>Python program</a:t>
            </a:r>
            <a:endParaRPr lang="en-US" sz="1600" dirty="0" smtClean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08794943"/>
      </p:ext>
    </p:extLst>
  </p:cSld>
  <p:clrMapOvr>
    <a:masterClrMapping/>
  </p:clrMapOvr>
  <p:transition spd="med">
    <p:wipe dir="r"/>
  </p:transition>
</p:sld>
</file>

<file path=ppt/theme/theme1.xml><?xml version="1.0" encoding="utf-8"?>
<a:theme xmlns:a="http://schemas.openxmlformats.org/drawingml/2006/main" name="Dell_16x9_Template">
  <a:themeElements>
    <a:clrScheme name="Dell new">
      <a:dk1>
        <a:srgbClr val="000000"/>
      </a:dk1>
      <a:lt1>
        <a:srgbClr val="444444"/>
      </a:lt1>
      <a:dk2>
        <a:srgbClr val="0085C3"/>
      </a:dk2>
      <a:lt2>
        <a:srgbClr val="FFFFFF"/>
      </a:lt2>
      <a:accent1>
        <a:srgbClr val="0085C3"/>
      </a:accent1>
      <a:accent2>
        <a:srgbClr val="7AB800"/>
      </a:accent2>
      <a:accent3>
        <a:srgbClr val="F2AF00"/>
      </a:accent3>
      <a:accent4>
        <a:srgbClr val="DC5034"/>
      </a:accent4>
      <a:accent5>
        <a:srgbClr val="5482AB"/>
      </a:accent5>
      <a:accent6>
        <a:srgbClr val="6E2585"/>
      </a:accent6>
      <a:hlink>
        <a:srgbClr val="009BBB"/>
      </a:hlink>
      <a:folHlink>
        <a:srgbClr val="6E2585"/>
      </a:folHlink>
    </a:clrScheme>
    <a:fontScheme name="Dell">
      <a:majorFont>
        <a:latin typeface="Museo For Dell"/>
        <a:ea typeface=""/>
        <a:cs typeface=""/>
      </a:majorFont>
      <a:minorFont>
        <a:latin typeface="Museo Sans For Del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effectLst/>
      </a:spPr>
      <a:bodyPr wrap="square" lIns="182880" tIns="137160" rIns="137160" bIns="137160" rtlCol="0" anchor="ctr">
        <a:noAutofit/>
      </a:bodyPr>
      <a:lstStyle>
        <a:defPPr algn="ctr">
          <a:lnSpc>
            <a:spcPct val="90000"/>
          </a:lnSpc>
          <a:spcBef>
            <a:spcPts val="600"/>
          </a:spcBef>
          <a:spcAft>
            <a:spcPts val="0"/>
          </a:spcAft>
          <a:defRPr sz="2000" dirty="0" smtClean="0">
            <a:solidFill>
              <a:schemeClr val="tx2"/>
            </a:solidFill>
            <a:latin typeface="+mn-lt"/>
          </a:defRPr>
        </a:defPPr>
      </a:lstStyle>
    </a:spDef>
    <a:txDef>
      <a:spPr>
        <a:noFill/>
      </a:spPr>
      <a:bodyPr wrap="none" rtlCol="0">
        <a:noAutofit/>
      </a:bodyPr>
      <a:lstStyle>
        <a:defPPr>
          <a:lnSpc>
            <a:spcPct val="90000"/>
          </a:lnSpc>
          <a:spcBef>
            <a:spcPts val="600"/>
          </a:spcBef>
          <a:spcAft>
            <a:spcPts val="0"/>
          </a:spcAft>
          <a:buClr>
            <a:schemeClr val="bg1"/>
          </a:buClr>
          <a:defRPr sz="2000" dirty="0" err="1" smtClean="0">
            <a:latin typeface="+mn-lt"/>
          </a:defRPr>
        </a:defPPr>
      </a:lstStyle>
    </a:txDef>
  </a:objectDefaults>
  <a:extraClrSchemeLst>
    <a:extraClrScheme>
      <a:clrScheme name="Dell new">
        <a:dk1>
          <a:srgbClr val="000000"/>
        </a:dk1>
        <a:lt1>
          <a:srgbClr val="444444"/>
        </a:lt1>
        <a:dk2>
          <a:srgbClr val="0085C3"/>
        </a:dk2>
        <a:lt2>
          <a:srgbClr val="FFFFFF"/>
        </a:lt2>
        <a:accent1>
          <a:srgbClr val="0085C3"/>
        </a:accent1>
        <a:accent2>
          <a:srgbClr val="7AB800"/>
        </a:accent2>
        <a:accent3>
          <a:srgbClr val="F2AF00"/>
        </a:accent3>
        <a:accent4>
          <a:srgbClr val="DC5034"/>
        </a:accent4>
        <a:accent5>
          <a:srgbClr val="5482AB"/>
        </a:accent5>
        <a:accent6>
          <a:srgbClr val="6E2585"/>
        </a:accent6>
        <a:hlink>
          <a:srgbClr val="009BBB"/>
        </a:hlink>
        <a:folHlink>
          <a:srgbClr val="6E2585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Dell_16x9_Template_5.10.11">
  <a:themeElements>
    <a:clrScheme name="Dell new">
      <a:dk1>
        <a:srgbClr val="000000"/>
      </a:dk1>
      <a:lt1>
        <a:srgbClr val="444444"/>
      </a:lt1>
      <a:dk2>
        <a:srgbClr val="0085C3"/>
      </a:dk2>
      <a:lt2>
        <a:srgbClr val="FFFFFF"/>
      </a:lt2>
      <a:accent1>
        <a:srgbClr val="0085C3"/>
      </a:accent1>
      <a:accent2>
        <a:srgbClr val="7AB800"/>
      </a:accent2>
      <a:accent3>
        <a:srgbClr val="F2AF00"/>
      </a:accent3>
      <a:accent4>
        <a:srgbClr val="DC5034"/>
      </a:accent4>
      <a:accent5>
        <a:srgbClr val="5482AB"/>
      </a:accent5>
      <a:accent6>
        <a:srgbClr val="6E2585"/>
      </a:accent6>
      <a:hlink>
        <a:srgbClr val="009BBB"/>
      </a:hlink>
      <a:folHlink>
        <a:srgbClr val="6E2585"/>
      </a:folHlink>
    </a:clrScheme>
    <a:fontScheme name="Dell 2010">
      <a:majorFont>
        <a:latin typeface="Museo For Dell"/>
        <a:ea typeface=""/>
        <a:cs typeface=""/>
      </a:majorFont>
      <a:minorFont>
        <a:latin typeface="Museo Sans For Del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effectLst/>
      </a:spPr>
      <a:bodyPr wrap="square" lIns="182880" tIns="137160" rIns="137160" bIns="137160" rtlCol="0" anchor="ctr">
        <a:noAutofit/>
      </a:bodyPr>
      <a:lstStyle>
        <a:defPPr algn="ctr">
          <a:lnSpc>
            <a:spcPct val="90000"/>
          </a:lnSpc>
          <a:spcBef>
            <a:spcPts val="600"/>
          </a:spcBef>
          <a:spcAft>
            <a:spcPts val="0"/>
          </a:spcAft>
          <a:defRPr sz="2000" dirty="0" smtClean="0">
            <a:solidFill>
              <a:schemeClr val="tx2"/>
            </a:solidFill>
            <a:latin typeface="+mn-lt"/>
          </a:defRPr>
        </a:defPPr>
      </a:lstStyle>
    </a:spDef>
    <a:txDef>
      <a:spPr>
        <a:noFill/>
      </a:spPr>
      <a:bodyPr wrap="none" rtlCol="0">
        <a:noAutofit/>
      </a:bodyPr>
      <a:lstStyle>
        <a:defPPr>
          <a:lnSpc>
            <a:spcPct val="90000"/>
          </a:lnSpc>
          <a:spcBef>
            <a:spcPts val="600"/>
          </a:spcBef>
          <a:spcAft>
            <a:spcPts val="0"/>
          </a:spcAft>
          <a:buClr>
            <a:schemeClr val="bg1"/>
          </a:buClr>
          <a:defRPr sz="2000" dirty="0" err="1" smtClean="0">
            <a:latin typeface="+mn-lt"/>
          </a:defRPr>
        </a:defPPr>
      </a:lstStyle>
    </a:txDef>
  </a:objectDefaults>
  <a:extraClrSchemeLst>
    <a:extraClrScheme>
      <a:clrScheme name="Dell new">
        <a:dk1>
          <a:srgbClr val="000000"/>
        </a:dk1>
        <a:lt1>
          <a:srgbClr val="444444"/>
        </a:lt1>
        <a:dk2>
          <a:srgbClr val="0085C3"/>
        </a:dk2>
        <a:lt2>
          <a:srgbClr val="FFFFFF"/>
        </a:lt2>
        <a:accent1>
          <a:srgbClr val="0085C3"/>
        </a:accent1>
        <a:accent2>
          <a:srgbClr val="7AB800"/>
        </a:accent2>
        <a:accent3>
          <a:srgbClr val="F2AF00"/>
        </a:accent3>
        <a:accent4>
          <a:srgbClr val="DC5034"/>
        </a:accent4>
        <a:accent5>
          <a:srgbClr val="5482AB"/>
        </a:accent5>
        <a:accent6>
          <a:srgbClr val="6E2585"/>
        </a:accent6>
        <a:hlink>
          <a:srgbClr val="009BBB"/>
        </a:hlink>
        <a:folHlink>
          <a:srgbClr val="6E2585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Dell Template 4x3">
  <a:themeElements>
    <a:clrScheme name="Dell 2010">
      <a:dk1>
        <a:srgbClr val="000000"/>
      </a:dk1>
      <a:lt1>
        <a:srgbClr val="444444"/>
      </a:lt1>
      <a:dk2>
        <a:srgbClr val="0085C3"/>
      </a:dk2>
      <a:lt2>
        <a:srgbClr val="FFFFFF"/>
      </a:lt2>
      <a:accent1>
        <a:srgbClr val="0085C3"/>
      </a:accent1>
      <a:accent2>
        <a:srgbClr val="7AB800"/>
      </a:accent2>
      <a:accent3>
        <a:srgbClr val="F2AF00"/>
      </a:accent3>
      <a:accent4>
        <a:srgbClr val="DC5034"/>
      </a:accent4>
      <a:accent5>
        <a:srgbClr val="5482AB"/>
      </a:accent5>
      <a:accent6>
        <a:srgbClr val="6E2585"/>
      </a:accent6>
      <a:hlink>
        <a:srgbClr val="009BBB"/>
      </a:hlink>
      <a:folHlink>
        <a:srgbClr val="6E2585"/>
      </a:folHlink>
    </a:clrScheme>
    <a:fontScheme name="Dell 2010">
      <a:majorFont>
        <a:latin typeface="Museo For Dell"/>
        <a:ea typeface=""/>
        <a:cs typeface=""/>
      </a:majorFont>
      <a:minorFont>
        <a:latin typeface="Museo Sans For Del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effectLst/>
      </a:spPr>
      <a:bodyPr wrap="square" lIns="182880" tIns="137160" rIns="137160" bIns="137160" rtlCol="0" anchor="ctr">
        <a:noAutofit/>
      </a:bodyPr>
      <a:lstStyle>
        <a:defPPr algn="ctr">
          <a:lnSpc>
            <a:spcPct val="90000"/>
          </a:lnSpc>
          <a:spcBef>
            <a:spcPts val="600"/>
          </a:spcBef>
          <a:spcAft>
            <a:spcPts val="0"/>
          </a:spcAft>
          <a:defRPr sz="2000" dirty="0" err="1" smtClean="0">
            <a:solidFill>
              <a:schemeClr val="tx2"/>
            </a:solidFill>
            <a:latin typeface="+mn-lt"/>
          </a:defRPr>
        </a:defPPr>
      </a:lstStyle>
    </a:spDef>
    <a:txDef>
      <a:spPr>
        <a:noFill/>
      </a:spPr>
      <a:bodyPr wrap="none" rtlCol="0">
        <a:spAutoFit/>
      </a:bodyPr>
      <a:lstStyle>
        <a:defPPr>
          <a:lnSpc>
            <a:spcPct val="90000"/>
          </a:lnSpc>
          <a:spcBef>
            <a:spcPts val="600"/>
          </a:spcBef>
          <a:spcAft>
            <a:spcPts val="0"/>
          </a:spcAft>
          <a:buClr>
            <a:schemeClr val="bg1"/>
          </a:buClr>
          <a:defRPr sz="2000" dirty="0" err="1" smtClean="0">
            <a:latin typeface="+mn-lt"/>
          </a:defRPr>
        </a:defPPr>
      </a:lstStyle>
    </a:txDef>
  </a:objectDefaults>
  <a:extraClrSchemeLst>
    <a:extraClrScheme>
      <a:clrScheme name="Dell new">
        <a:dk1>
          <a:srgbClr val="000000"/>
        </a:dk1>
        <a:lt1>
          <a:srgbClr val="444444"/>
        </a:lt1>
        <a:dk2>
          <a:srgbClr val="0085C3"/>
        </a:dk2>
        <a:lt2>
          <a:srgbClr val="FFFFFF"/>
        </a:lt2>
        <a:accent1>
          <a:srgbClr val="0085C3"/>
        </a:accent1>
        <a:accent2>
          <a:srgbClr val="7AB800"/>
        </a:accent2>
        <a:accent3>
          <a:srgbClr val="F2AF00"/>
        </a:accent3>
        <a:accent4>
          <a:srgbClr val="DC5034"/>
        </a:accent4>
        <a:accent5>
          <a:srgbClr val="5482AB"/>
        </a:accent5>
        <a:accent6>
          <a:srgbClr val="6E2585"/>
        </a:accent6>
        <a:hlink>
          <a:srgbClr val="009BBB"/>
        </a:hlink>
        <a:folHlink>
          <a:srgbClr val="6E2585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1_Dell_16x9_Template">
  <a:themeElements>
    <a:clrScheme name="Dell new">
      <a:dk1>
        <a:srgbClr val="000000"/>
      </a:dk1>
      <a:lt1>
        <a:srgbClr val="444444"/>
      </a:lt1>
      <a:dk2>
        <a:srgbClr val="0085C3"/>
      </a:dk2>
      <a:lt2>
        <a:srgbClr val="FFFFFF"/>
      </a:lt2>
      <a:accent1>
        <a:srgbClr val="0085C3"/>
      </a:accent1>
      <a:accent2>
        <a:srgbClr val="7AB800"/>
      </a:accent2>
      <a:accent3>
        <a:srgbClr val="F2AF00"/>
      </a:accent3>
      <a:accent4>
        <a:srgbClr val="DC5034"/>
      </a:accent4>
      <a:accent5>
        <a:srgbClr val="5482AB"/>
      </a:accent5>
      <a:accent6>
        <a:srgbClr val="6E2585"/>
      </a:accent6>
      <a:hlink>
        <a:srgbClr val="009BBB"/>
      </a:hlink>
      <a:folHlink>
        <a:srgbClr val="6E2585"/>
      </a:folHlink>
    </a:clrScheme>
    <a:fontScheme name="Dell">
      <a:majorFont>
        <a:latin typeface="Museo For Dell"/>
        <a:ea typeface=""/>
        <a:cs typeface=""/>
      </a:majorFont>
      <a:minorFont>
        <a:latin typeface="Museo Sans For Del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70C0"/>
        </a:solidFill>
        <a:ln w="38100">
          <a:solidFill>
            <a:schemeClr val="bg2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 marL="342900" indent="-342900">
          <a:buFont typeface="Arial" charset="0"/>
          <a:buChar char="•"/>
          <a:defRPr/>
        </a:defPPr>
      </a:lstStyle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spDef>
    <a:lnDef>
      <a:spPr>
        <a:ln w="38100"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noAutofit/>
      </a:bodyPr>
      <a:lstStyle>
        <a:defPPr>
          <a:lnSpc>
            <a:spcPct val="90000"/>
          </a:lnSpc>
          <a:spcBef>
            <a:spcPts val="600"/>
          </a:spcBef>
          <a:spcAft>
            <a:spcPts val="0"/>
          </a:spcAft>
          <a:buClr>
            <a:schemeClr val="bg1"/>
          </a:buClr>
          <a:defRPr sz="2000" dirty="0" err="1" smtClean="0">
            <a:latin typeface="+mn-lt"/>
          </a:defRPr>
        </a:defPPr>
      </a:lstStyle>
    </a:txDef>
  </a:objectDefaults>
  <a:extraClrSchemeLst>
    <a:extraClrScheme>
      <a:clrScheme name="Dell new">
        <a:dk1>
          <a:srgbClr val="000000"/>
        </a:dk1>
        <a:lt1>
          <a:srgbClr val="444444"/>
        </a:lt1>
        <a:dk2>
          <a:srgbClr val="0085C3"/>
        </a:dk2>
        <a:lt2>
          <a:srgbClr val="FFFFFF"/>
        </a:lt2>
        <a:accent1>
          <a:srgbClr val="0085C3"/>
        </a:accent1>
        <a:accent2>
          <a:srgbClr val="7AB800"/>
        </a:accent2>
        <a:accent3>
          <a:srgbClr val="F2AF00"/>
        </a:accent3>
        <a:accent4>
          <a:srgbClr val="DC5034"/>
        </a:accent4>
        <a:accent5>
          <a:srgbClr val="5482AB"/>
        </a:accent5>
        <a:accent6>
          <a:srgbClr val="6E2585"/>
        </a:accent6>
        <a:hlink>
          <a:srgbClr val="009BBB"/>
        </a:hlink>
        <a:folHlink>
          <a:srgbClr val="6E2585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D5F92924C88E046AB95A79D8E2F2E86" ma:contentTypeVersion="0" ma:contentTypeDescription="Create a new document." ma:contentTypeScope="" ma:versionID="e185d5377ed30089129ee02e45c99cd8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c64490b4aec6201516c3a874156f37b2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55EC61F6-286A-4E34-A88C-05A55AA6715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F591F0EB-E811-4D11-8FFB-E2FF892CF81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B4DE5F6-73C3-4001-9CFC-3C0C9B29D778}">
  <ds:schemaRefs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Dell_16x9_Template</Template>
  <TotalTime>201616</TotalTime>
  <Words>290</Words>
  <Application>Microsoft Macintosh PowerPoint</Application>
  <PresentationFormat>On-screen Show (16:9)</PresentationFormat>
  <Paragraphs>54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13</vt:i4>
      </vt:variant>
    </vt:vector>
  </HeadingPairs>
  <TitlesOfParts>
    <vt:vector size="27" baseType="lpstr">
      <vt:lpstr>Arial Black</vt:lpstr>
      <vt:lpstr>Century Schoolbook</vt:lpstr>
      <vt:lpstr>Museo For Dell</vt:lpstr>
      <vt:lpstr>Museo For Dell 300</vt:lpstr>
      <vt:lpstr>Museo Sans For Dell</vt:lpstr>
      <vt:lpstr>Museo Sans For Dell</vt:lpstr>
      <vt:lpstr>Times</vt:lpstr>
      <vt:lpstr>Trebuchet MS</vt:lpstr>
      <vt:lpstr>Wingdings</vt:lpstr>
      <vt:lpstr>Arial</vt:lpstr>
      <vt:lpstr>Dell_16x9_Template</vt:lpstr>
      <vt:lpstr>Dell_16x9_Template_5.10.11</vt:lpstr>
      <vt:lpstr>Dell Template 4x3</vt:lpstr>
      <vt:lpstr>1_Dell_16x9_Template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Dell Inc</Company>
  <LinksUpToDate>false</LinksUpToDate>
  <SharedDoc>false</SharedDoc>
  <HyperlinksChanged>false</HyperlinksChanged>
  <AppVersion>15.0038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Dell presentation template Wide screen 16:9 layout</dc:title>
  <dc:creator>Ahluwalia, M</dc:creator>
  <cp:keywords>Internal Use</cp:keywords>
  <cp:lastModifiedBy>Donald Ferguson</cp:lastModifiedBy>
  <cp:revision>2240</cp:revision>
  <cp:lastPrinted>2017-10-23T15:34:57Z</cp:lastPrinted>
  <dcterms:created xsi:type="dcterms:W3CDTF">2013-01-02T09:04:46Z</dcterms:created>
  <dcterms:modified xsi:type="dcterms:W3CDTF">2018-01-20T13:08:24Z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0x010100AD5F92924C88E046AB95A79D8E2F2E86</vt:lpwstr>
  </property>
  <property fmtid="{D5CDD505-2E9C-101B-9397-08002B2CF9AE}" pid="3" name="TitusGUID">
    <vt:lpwstr>09852b9d-54a1-4f0b-bd54-a44d811fa745</vt:lpwstr>
  </property>
  <property fmtid="{D5CDD505-2E9C-101B-9397-08002B2CF9AE}" pid="4" name="DellClassification">
    <vt:lpwstr>Internal Use</vt:lpwstr>
  </property>
  <property fmtid="{D5CDD505-2E9C-101B-9397-08002B2CF9AE}" pid="5" name="DellSubLabels">
    <vt:lpwstr/>
  </property>
  <property fmtid="{D5CDD505-2E9C-101B-9397-08002B2CF9AE}" pid="6" name="DellVisual Markings (PPT)">
    <vt:lpwstr>Classification Footer</vt:lpwstr>
  </property>
  <property fmtid="{D5CDD505-2E9C-101B-9397-08002B2CF9AE}" pid="7" name="titusconfig">
    <vt:lpwstr>1.1AMER</vt:lpwstr>
  </property>
</Properties>
</file>